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8" r:id="rId1"/>
  </p:sldMasterIdLst>
  <p:notesMasterIdLst>
    <p:notesMasterId r:id="rId13"/>
  </p:notesMasterIdLst>
  <p:sldIdLst>
    <p:sldId id="257" r:id="rId2"/>
    <p:sldId id="256" r:id="rId3"/>
    <p:sldId id="266" r:id="rId4"/>
    <p:sldId id="269" r:id="rId5"/>
    <p:sldId id="267" r:id="rId6"/>
    <p:sldId id="261" r:id="rId7"/>
    <p:sldId id="268" r:id="rId8"/>
    <p:sldId id="275" r:id="rId9"/>
    <p:sldId id="263" r:id="rId10"/>
    <p:sldId id="274" r:id="rId11"/>
    <p:sldId id="277" r:id="rId12"/>
  </p:sldIdLst>
  <p:sldSz cx="12192000" cy="6858000"/>
  <p:notesSz cx="6858000" cy="9144000"/>
  <p:embeddedFontLst>
    <p:embeddedFont>
      <p:font typeface="Abril Fatface" panose="02000503000000020003" pitchFamily="2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Roboto Mono" panose="00000009000000000000" pitchFamily="49" charset="0"/>
      <p:regular r:id="rId23"/>
      <p:bold r:id="rId24"/>
      <p:italic r:id="rId25"/>
      <p:boldItalic r:id="rId26"/>
    </p:embeddedFont>
    <p:embeddedFont>
      <p:font typeface="Roboto Mono SemiBold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3842" autoAdjust="0"/>
  </p:normalViewPr>
  <p:slideViewPr>
    <p:cSldViewPr snapToGrid="0">
      <p:cViewPr varScale="1">
        <p:scale>
          <a:sx n="67" d="100"/>
          <a:sy n="67" d="100"/>
        </p:scale>
        <p:origin x="620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630765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43946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a073618e60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a073618e60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7274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a073618e60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a073618e60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529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2831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073618e6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073618e6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7913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11c3728c19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11c3728c19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013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11c3728c1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11c3728c1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283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6433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11c3728c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11c3728c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5574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6043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534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2"/>
          <p:cNvGrpSpPr/>
          <p:nvPr/>
        </p:nvGrpSpPr>
        <p:grpSpPr>
          <a:xfrm>
            <a:off x="852246" y="3768247"/>
            <a:ext cx="3707096" cy="1936167"/>
            <a:chOff x="2176863" y="4518413"/>
            <a:chExt cx="5362500" cy="1301975"/>
          </a:xfrm>
        </p:grpSpPr>
        <p:sp>
          <p:nvSpPr>
            <p:cNvPr id="45" name="Google Shape;45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2"/>
          <p:cNvGrpSpPr/>
          <p:nvPr/>
        </p:nvGrpSpPr>
        <p:grpSpPr>
          <a:xfrm>
            <a:off x="987983" y="3878297"/>
            <a:ext cx="635280" cy="147600"/>
            <a:chOff x="2147366" y="4139382"/>
            <a:chExt cx="635280" cy="147600"/>
          </a:xfrm>
        </p:grpSpPr>
        <p:sp>
          <p:nvSpPr>
            <p:cNvPr id="48" name="Google Shape;48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51;p2"/>
          <p:cNvSpPr/>
          <p:nvPr/>
        </p:nvSpPr>
        <p:spPr>
          <a:xfrm>
            <a:off x="1618138" y="949638"/>
            <a:ext cx="8893200" cy="41094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" name="Google Shape;52;p2"/>
          <p:cNvGrpSpPr/>
          <p:nvPr/>
        </p:nvGrpSpPr>
        <p:grpSpPr>
          <a:xfrm>
            <a:off x="1771384" y="1059747"/>
            <a:ext cx="635280" cy="147600"/>
            <a:chOff x="2147366" y="4139382"/>
            <a:chExt cx="635280" cy="147600"/>
          </a:xfrm>
        </p:grpSpPr>
        <p:sp>
          <p:nvSpPr>
            <p:cNvPr id="53" name="Google Shape;53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5520051" y="4606376"/>
            <a:ext cx="5362500" cy="1301975"/>
            <a:chOff x="2176863" y="4518413"/>
            <a:chExt cx="5362500" cy="1301975"/>
          </a:xfrm>
        </p:grpSpPr>
        <p:sp>
          <p:nvSpPr>
            <p:cNvPr id="57" name="Google Shape;57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" name="Google Shape;59;p2"/>
          <p:cNvGrpSpPr/>
          <p:nvPr/>
        </p:nvGrpSpPr>
        <p:grpSpPr>
          <a:xfrm>
            <a:off x="5655734" y="4716497"/>
            <a:ext cx="635280" cy="147600"/>
            <a:chOff x="2147366" y="4139382"/>
            <a:chExt cx="635280" cy="147600"/>
          </a:xfrm>
        </p:grpSpPr>
        <p:sp>
          <p:nvSpPr>
            <p:cNvPr id="60" name="Google Shape;60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2"/>
          <p:cNvSpPr txBox="1">
            <a:spLocks noGrp="1"/>
          </p:cNvSpPr>
          <p:nvPr>
            <p:ph type="title"/>
          </p:nvPr>
        </p:nvSpPr>
        <p:spPr>
          <a:xfrm>
            <a:off x="2176875" y="1137800"/>
            <a:ext cx="6796800" cy="322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64" name="Google Shape;64;p2"/>
          <p:cNvSpPr txBox="1">
            <a:spLocks noGrp="1"/>
          </p:cNvSpPr>
          <p:nvPr>
            <p:ph type="subTitle" idx="1"/>
          </p:nvPr>
        </p:nvSpPr>
        <p:spPr>
          <a:xfrm>
            <a:off x="5733525" y="4974200"/>
            <a:ext cx="4935600" cy="79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2100"/>
              </a:spcBef>
              <a:spcAft>
                <a:spcPts val="210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>
  <p:cSld name="CUSTOM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1136725" y="10897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" name="Google Shape;69;p4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70" name="Google Shape;70;p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73;p4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4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" name="Google Shape;75;p4"/>
          <p:cNvGrpSpPr/>
          <p:nvPr/>
        </p:nvGrpSpPr>
        <p:grpSpPr>
          <a:xfrm>
            <a:off x="7242946" y="2331434"/>
            <a:ext cx="635280" cy="147600"/>
            <a:chOff x="2147366" y="4139382"/>
            <a:chExt cx="635280" cy="147600"/>
          </a:xfrm>
        </p:grpSpPr>
        <p:sp>
          <p:nvSpPr>
            <p:cNvPr id="76" name="Google Shape;76;p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" name="Google Shape;79;p4"/>
          <p:cNvSpPr txBox="1">
            <a:spLocks noGrp="1"/>
          </p:cNvSpPr>
          <p:nvPr>
            <p:ph type="title"/>
          </p:nvPr>
        </p:nvSpPr>
        <p:spPr>
          <a:xfrm>
            <a:off x="1462450" y="1795650"/>
            <a:ext cx="5322600" cy="105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80" name="Google Shape;80;p4"/>
          <p:cNvSpPr txBox="1">
            <a:spLocks noGrp="1"/>
          </p:cNvSpPr>
          <p:nvPr>
            <p:ph type="body" idx="1"/>
          </p:nvPr>
        </p:nvSpPr>
        <p:spPr>
          <a:xfrm>
            <a:off x="1462425" y="2898225"/>
            <a:ext cx="5322600" cy="253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r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Two columns">
  <p:cSld name="CUSTOM_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/>
          <p:nvPr/>
        </p:nvSpPr>
        <p:spPr>
          <a:xfrm>
            <a:off x="6387975" y="1429625"/>
            <a:ext cx="4809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" name="Google Shape;141;p7"/>
          <p:cNvGrpSpPr/>
          <p:nvPr/>
        </p:nvGrpSpPr>
        <p:grpSpPr>
          <a:xfrm>
            <a:off x="6541221" y="1539734"/>
            <a:ext cx="635280" cy="147600"/>
            <a:chOff x="2147366" y="4139382"/>
            <a:chExt cx="635280" cy="147600"/>
          </a:xfrm>
        </p:grpSpPr>
        <p:sp>
          <p:nvSpPr>
            <p:cNvPr id="142" name="Google Shape;142;p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7"/>
          <p:cNvSpPr/>
          <p:nvPr/>
        </p:nvSpPr>
        <p:spPr>
          <a:xfrm>
            <a:off x="994425" y="1429625"/>
            <a:ext cx="4809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" name="Google Shape;146;p7"/>
          <p:cNvGrpSpPr/>
          <p:nvPr/>
        </p:nvGrpSpPr>
        <p:grpSpPr>
          <a:xfrm>
            <a:off x="1147671" y="1539734"/>
            <a:ext cx="635280" cy="147600"/>
            <a:chOff x="2147366" y="4139382"/>
            <a:chExt cx="635280" cy="147600"/>
          </a:xfrm>
        </p:grpSpPr>
        <p:sp>
          <p:nvSpPr>
            <p:cNvPr id="147" name="Google Shape;147;p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7"/>
          <p:cNvSpPr txBox="1">
            <a:spLocks noGrp="1"/>
          </p:cNvSpPr>
          <p:nvPr>
            <p:ph type="title"/>
          </p:nvPr>
        </p:nvSpPr>
        <p:spPr>
          <a:xfrm>
            <a:off x="994425" y="361575"/>
            <a:ext cx="10110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51" name="Google Shape;151;p7"/>
          <p:cNvSpPr txBox="1">
            <a:spLocks noGrp="1"/>
          </p:cNvSpPr>
          <p:nvPr>
            <p:ph type="body" idx="1"/>
          </p:nvPr>
        </p:nvSpPr>
        <p:spPr>
          <a:xfrm>
            <a:off x="1315075" y="2268525"/>
            <a:ext cx="4154400" cy="359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2" name="Google Shape;152;p7"/>
          <p:cNvSpPr txBox="1">
            <a:spLocks noGrp="1"/>
          </p:cNvSpPr>
          <p:nvPr>
            <p:ph type="body" idx="2"/>
          </p:nvPr>
        </p:nvSpPr>
        <p:spPr>
          <a:xfrm>
            <a:off x="6679275" y="2255000"/>
            <a:ext cx="4154400" cy="359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hree columns">
  <p:cSld name="CUSTOM_8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"/>
          <p:cNvSpPr/>
          <p:nvPr/>
        </p:nvSpPr>
        <p:spPr>
          <a:xfrm>
            <a:off x="666000" y="1518625"/>
            <a:ext cx="10932600" cy="46206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6" name="Google Shape;186;p11"/>
          <p:cNvGrpSpPr/>
          <p:nvPr/>
        </p:nvGrpSpPr>
        <p:grpSpPr>
          <a:xfrm>
            <a:off x="819246" y="1628734"/>
            <a:ext cx="635280" cy="147600"/>
            <a:chOff x="2147366" y="4139382"/>
            <a:chExt cx="635280" cy="147600"/>
          </a:xfrm>
        </p:grpSpPr>
        <p:sp>
          <p:nvSpPr>
            <p:cNvPr id="187" name="Google Shape;187;p11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0" name="Google Shape;190;p11"/>
          <p:cNvSpPr txBox="1">
            <a:spLocks noGrp="1"/>
          </p:cNvSpPr>
          <p:nvPr>
            <p:ph type="subTitle" idx="1"/>
          </p:nvPr>
        </p:nvSpPr>
        <p:spPr>
          <a:xfrm>
            <a:off x="1217558" y="1800269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91" name="Google Shape;191;p11"/>
          <p:cNvSpPr txBox="1">
            <a:spLocks noGrp="1"/>
          </p:cNvSpPr>
          <p:nvPr>
            <p:ph type="subTitle" idx="2"/>
          </p:nvPr>
        </p:nvSpPr>
        <p:spPr>
          <a:xfrm>
            <a:off x="1217558" y="3100360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92" name="Google Shape;192;p11"/>
          <p:cNvSpPr txBox="1">
            <a:spLocks noGrp="1"/>
          </p:cNvSpPr>
          <p:nvPr>
            <p:ph type="subTitle" idx="3"/>
          </p:nvPr>
        </p:nvSpPr>
        <p:spPr>
          <a:xfrm>
            <a:off x="1217558" y="4400450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93" name="Google Shape;193;p11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94" name="Google Shape;194;p11"/>
          <p:cNvSpPr txBox="1">
            <a:spLocks noGrp="1"/>
          </p:cNvSpPr>
          <p:nvPr>
            <p:ph type="body" idx="4"/>
          </p:nvPr>
        </p:nvSpPr>
        <p:spPr>
          <a:xfrm>
            <a:off x="1217550" y="2238218"/>
            <a:ext cx="97551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95" name="Google Shape;195;p11"/>
          <p:cNvSpPr txBox="1">
            <a:spLocks noGrp="1"/>
          </p:cNvSpPr>
          <p:nvPr>
            <p:ph type="body" idx="5"/>
          </p:nvPr>
        </p:nvSpPr>
        <p:spPr>
          <a:xfrm>
            <a:off x="1217550" y="3526878"/>
            <a:ext cx="97551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96" name="Google Shape;196;p11"/>
          <p:cNvSpPr txBox="1">
            <a:spLocks noGrp="1"/>
          </p:cNvSpPr>
          <p:nvPr>
            <p:ph type="body" idx="6"/>
          </p:nvPr>
        </p:nvSpPr>
        <p:spPr>
          <a:xfrm>
            <a:off x="1217550" y="4813738"/>
            <a:ext cx="9756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 Text and Image">
  <p:cSld name="CUSTOM_9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"/>
          <p:cNvSpPr txBox="1">
            <a:spLocks noGrp="1"/>
          </p:cNvSpPr>
          <p:nvPr>
            <p:ph type="title"/>
          </p:nvPr>
        </p:nvSpPr>
        <p:spPr>
          <a:xfrm>
            <a:off x="411275" y="1727000"/>
            <a:ext cx="4458300" cy="237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>
            <a:endParaRPr/>
          </a:p>
        </p:txBody>
      </p:sp>
      <p:sp>
        <p:nvSpPr>
          <p:cNvPr id="231" name="Google Shape;231;p13"/>
          <p:cNvSpPr txBox="1">
            <a:spLocks noGrp="1"/>
          </p:cNvSpPr>
          <p:nvPr>
            <p:ph type="subTitle" idx="1"/>
          </p:nvPr>
        </p:nvSpPr>
        <p:spPr>
          <a:xfrm>
            <a:off x="411275" y="5029775"/>
            <a:ext cx="44583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5 Timeline">
  <p:cSld name="CUSTOM_14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7"/>
          <p:cNvSpPr/>
          <p:nvPr/>
        </p:nvSpPr>
        <p:spPr>
          <a:xfrm>
            <a:off x="9755550" y="2017625"/>
            <a:ext cx="2211900" cy="35949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" name="Google Shape;295;p17"/>
          <p:cNvGrpSpPr/>
          <p:nvPr/>
        </p:nvGrpSpPr>
        <p:grpSpPr>
          <a:xfrm>
            <a:off x="9896946" y="2147659"/>
            <a:ext cx="635280" cy="147600"/>
            <a:chOff x="2147366" y="4139382"/>
            <a:chExt cx="635280" cy="147600"/>
          </a:xfrm>
        </p:grpSpPr>
        <p:sp>
          <p:nvSpPr>
            <p:cNvPr id="296" name="Google Shape;296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9" name="Google Shape;299;p17"/>
          <p:cNvGrpSpPr/>
          <p:nvPr/>
        </p:nvGrpSpPr>
        <p:grpSpPr>
          <a:xfrm>
            <a:off x="7372797" y="2017625"/>
            <a:ext cx="2211900" cy="3594900"/>
            <a:chOff x="7395788" y="2017625"/>
            <a:chExt cx="2211900" cy="3594900"/>
          </a:xfrm>
        </p:grpSpPr>
        <p:sp>
          <p:nvSpPr>
            <p:cNvPr id="300" name="Google Shape;300;p17"/>
            <p:cNvSpPr/>
            <p:nvPr/>
          </p:nvSpPr>
          <p:spPr>
            <a:xfrm>
              <a:off x="7395788" y="2017625"/>
              <a:ext cx="2211900" cy="3594900"/>
            </a:xfrm>
            <a:prstGeom prst="roundRect">
              <a:avLst>
                <a:gd name="adj" fmla="val 3539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17"/>
            <p:cNvSpPr/>
            <p:nvPr/>
          </p:nvSpPr>
          <p:spPr>
            <a:xfrm>
              <a:off x="7395788" y="2017625"/>
              <a:ext cx="2211900" cy="3594900"/>
            </a:xfrm>
            <a:prstGeom prst="roundRect">
              <a:avLst>
                <a:gd name="adj" fmla="val 3539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2" name="Google Shape;302;p17"/>
          <p:cNvSpPr/>
          <p:nvPr/>
        </p:nvSpPr>
        <p:spPr>
          <a:xfrm>
            <a:off x="4990044" y="2017625"/>
            <a:ext cx="2211900" cy="35949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3" name="Google Shape;303;p17"/>
          <p:cNvGrpSpPr/>
          <p:nvPr/>
        </p:nvGrpSpPr>
        <p:grpSpPr>
          <a:xfrm>
            <a:off x="7496046" y="2131234"/>
            <a:ext cx="635280" cy="147600"/>
            <a:chOff x="2147366" y="4139382"/>
            <a:chExt cx="635280" cy="147600"/>
          </a:xfrm>
        </p:grpSpPr>
        <p:sp>
          <p:nvSpPr>
            <p:cNvPr id="304" name="Google Shape;304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7" name="Google Shape;307;p17"/>
          <p:cNvGrpSpPr/>
          <p:nvPr/>
        </p:nvGrpSpPr>
        <p:grpSpPr>
          <a:xfrm>
            <a:off x="5131446" y="2147659"/>
            <a:ext cx="635280" cy="147600"/>
            <a:chOff x="2147366" y="4139382"/>
            <a:chExt cx="635280" cy="147600"/>
          </a:xfrm>
        </p:grpSpPr>
        <p:sp>
          <p:nvSpPr>
            <p:cNvPr id="308" name="Google Shape;308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1" name="Google Shape;311;p17"/>
          <p:cNvGrpSpPr/>
          <p:nvPr/>
        </p:nvGrpSpPr>
        <p:grpSpPr>
          <a:xfrm>
            <a:off x="2607291" y="2017625"/>
            <a:ext cx="2211900" cy="3594900"/>
            <a:chOff x="2630275" y="2017625"/>
            <a:chExt cx="2211900" cy="3594900"/>
          </a:xfrm>
        </p:grpSpPr>
        <p:sp>
          <p:nvSpPr>
            <p:cNvPr id="312" name="Google Shape;312;p17"/>
            <p:cNvSpPr/>
            <p:nvPr/>
          </p:nvSpPr>
          <p:spPr>
            <a:xfrm>
              <a:off x="2630275" y="2017625"/>
              <a:ext cx="2211900" cy="3594900"/>
            </a:xfrm>
            <a:prstGeom prst="roundRect">
              <a:avLst>
                <a:gd name="adj" fmla="val 3539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17"/>
            <p:cNvSpPr/>
            <p:nvPr/>
          </p:nvSpPr>
          <p:spPr>
            <a:xfrm>
              <a:off x="2630275" y="2017625"/>
              <a:ext cx="2211900" cy="3594900"/>
            </a:xfrm>
            <a:prstGeom prst="roundRect">
              <a:avLst>
                <a:gd name="adj" fmla="val 3539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4" name="Google Shape;314;p17"/>
          <p:cNvSpPr/>
          <p:nvPr/>
        </p:nvSpPr>
        <p:spPr>
          <a:xfrm>
            <a:off x="224538" y="2017625"/>
            <a:ext cx="2211900" cy="35949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5" name="Google Shape;315;p17"/>
          <p:cNvGrpSpPr/>
          <p:nvPr/>
        </p:nvGrpSpPr>
        <p:grpSpPr>
          <a:xfrm>
            <a:off x="2730533" y="2131234"/>
            <a:ext cx="635280" cy="147600"/>
            <a:chOff x="2147366" y="4139382"/>
            <a:chExt cx="635280" cy="147600"/>
          </a:xfrm>
        </p:grpSpPr>
        <p:sp>
          <p:nvSpPr>
            <p:cNvPr id="316" name="Google Shape;316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9" name="Google Shape;319;p17"/>
          <p:cNvGrpSpPr/>
          <p:nvPr/>
        </p:nvGrpSpPr>
        <p:grpSpPr>
          <a:xfrm>
            <a:off x="365933" y="2147659"/>
            <a:ext cx="635280" cy="147600"/>
            <a:chOff x="2147366" y="4139382"/>
            <a:chExt cx="635280" cy="147600"/>
          </a:xfrm>
        </p:grpSpPr>
        <p:sp>
          <p:nvSpPr>
            <p:cNvPr id="320" name="Google Shape;320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3" name="Google Shape;323;p17"/>
          <p:cNvSpPr txBox="1">
            <a:spLocks noGrp="1"/>
          </p:cNvSpPr>
          <p:nvPr>
            <p:ph type="subTitle" idx="1"/>
          </p:nvPr>
        </p:nvSpPr>
        <p:spPr>
          <a:xfrm>
            <a:off x="316463" y="2566175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accent1"/>
                </a:solidFill>
              </a:defRPr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324" name="Google Shape;324;p17"/>
          <p:cNvSpPr txBox="1">
            <a:spLocks noGrp="1"/>
          </p:cNvSpPr>
          <p:nvPr>
            <p:ph type="subTitle" idx="2"/>
          </p:nvPr>
        </p:nvSpPr>
        <p:spPr>
          <a:xfrm>
            <a:off x="2706814" y="2566175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325" name="Google Shape;325;p17"/>
          <p:cNvSpPr txBox="1">
            <a:spLocks noGrp="1"/>
          </p:cNvSpPr>
          <p:nvPr>
            <p:ph type="subTitle" idx="3"/>
          </p:nvPr>
        </p:nvSpPr>
        <p:spPr>
          <a:xfrm>
            <a:off x="5097166" y="2566175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accent3"/>
                </a:solidFill>
              </a:defRPr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326" name="Google Shape;326;p17"/>
          <p:cNvSpPr txBox="1">
            <a:spLocks noGrp="1"/>
          </p:cNvSpPr>
          <p:nvPr>
            <p:ph type="subTitle" idx="4"/>
          </p:nvPr>
        </p:nvSpPr>
        <p:spPr>
          <a:xfrm>
            <a:off x="7487518" y="2566175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327" name="Google Shape;327;p17"/>
          <p:cNvSpPr txBox="1">
            <a:spLocks noGrp="1"/>
          </p:cNvSpPr>
          <p:nvPr>
            <p:ph type="subTitle" idx="5"/>
          </p:nvPr>
        </p:nvSpPr>
        <p:spPr>
          <a:xfrm>
            <a:off x="9877869" y="2569713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accent1"/>
                </a:solidFill>
              </a:defRPr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328" name="Google Shape;328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29" name="Google Shape;329;p17"/>
          <p:cNvSpPr txBox="1">
            <a:spLocks noGrp="1"/>
          </p:cNvSpPr>
          <p:nvPr>
            <p:ph type="body" idx="6"/>
          </p:nvPr>
        </p:nvSpPr>
        <p:spPr>
          <a:xfrm>
            <a:off x="316463" y="3184000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30" name="Google Shape;330;p17"/>
          <p:cNvSpPr txBox="1">
            <a:spLocks noGrp="1"/>
          </p:cNvSpPr>
          <p:nvPr>
            <p:ph type="body" idx="7"/>
          </p:nvPr>
        </p:nvSpPr>
        <p:spPr>
          <a:xfrm>
            <a:off x="2706813" y="3184000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31" name="Google Shape;331;p17"/>
          <p:cNvSpPr txBox="1">
            <a:spLocks noGrp="1"/>
          </p:cNvSpPr>
          <p:nvPr>
            <p:ph type="body" idx="8"/>
          </p:nvPr>
        </p:nvSpPr>
        <p:spPr>
          <a:xfrm>
            <a:off x="5097163" y="3184000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32" name="Google Shape;332;p17"/>
          <p:cNvSpPr txBox="1">
            <a:spLocks noGrp="1"/>
          </p:cNvSpPr>
          <p:nvPr>
            <p:ph type="body" idx="9"/>
          </p:nvPr>
        </p:nvSpPr>
        <p:spPr>
          <a:xfrm>
            <a:off x="7487513" y="3184000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33" name="Google Shape;333;p17"/>
          <p:cNvSpPr txBox="1">
            <a:spLocks noGrp="1"/>
          </p:cNvSpPr>
          <p:nvPr>
            <p:ph type="body" idx="13"/>
          </p:nvPr>
        </p:nvSpPr>
        <p:spPr>
          <a:xfrm>
            <a:off x="9877863" y="3187538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6 Title and text left">
  <p:cSld name="CUSTOM_15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8"/>
          <p:cNvSpPr/>
          <p:nvPr/>
        </p:nvSpPr>
        <p:spPr>
          <a:xfrm>
            <a:off x="603325" y="8611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6" name="Google Shape;336;p18"/>
          <p:cNvGrpSpPr/>
          <p:nvPr/>
        </p:nvGrpSpPr>
        <p:grpSpPr>
          <a:xfrm>
            <a:off x="738996" y="971259"/>
            <a:ext cx="635280" cy="147600"/>
            <a:chOff x="2147366" y="4139382"/>
            <a:chExt cx="635280" cy="147600"/>
          </a:xfrm>
        </p:grpSpPr>
        <p:sp>
          <p:nvSpPr>
            <p:cNvPr id="337" name="Google Shape;337;p18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8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p18"/>
          <p:cNvSpPr txBox="1">
            <a:spLocks noGrp="1"/>
          </p:cNvSpPr>
          <p:nvPr>
            <p:ph type="title"/>
          </p:nvPr>
        </p:nvSpPr>
        <p:spPr>
          <a:xfrm>
            <a:off x="876525" y="1617625"/>
            <a:ext cx="5581500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41" name="Google Shape;341;p18"/>
          <p:cNvSpPr txBox="1">
            <a:spLocks noGrp="1"/>
          </p:cNvSpPr>
          <p:nvPr>
            <p:ph type="body" idx="1"/>
          </p:nvPr>
        </p:nvSpPr>
        <p:spPr>
          <a:xfrm>
            <a:off x="876525" y="35913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 algn="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r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8 Custom Layout 1">
  <p:cSld name="CUSTOM_17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0"/>
          <p:cNvSpPr/>
          <p:nvPr/>
        </p:nvSpPr>
        <p:spPr>
          <a:xfrm>
            <a:off x="1136725" y="10897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2" name="Google Shape;352;p20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353" name="Google Shape;353;p2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6" name="Google Shape;356;p20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0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8" name="Google Shape;358;p20"/>
          <p:cNvGrpSpPr/>
          <p:nvPr/>
        </p:nvGrpSpPr>
        <p:grpSpPr>
          <a:xfrm>
            <a:off x="7242946" y="2331434"/>
            <a:ext cx="635280" cy="147600"/>
            <a:chOff x="2147366" y="4139382"/>
            <a:chExt cx="635280" cy="147600"/>
          </a:xfrm>
        </p:grpSpPr>
        <p:sp>
          <p:nvSpPr>
            <p:cNvPr id="359" name="Google Shape;359;p2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2" name="Google Shape;362;p20"/>
          <p:cNvSpPr txBox="1">
            <a:spLocks noGrp="1"/>
          </p:cNvSpPr>
          <p:nvPr>
            <p:ph type="subTitle" idx="1"/>
          </p:nvPr>
        </p:nvSpPr>
        <p:spPr>
          <a:xfrm>
            <a:off x="1499300" y="4082675"/>
            <a:ext cx="58734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63" name="Google Shape;363;p20"/>
          <p:cNvSpPr txBox="1">
            <a:spLocks noGrp="1"/>
          </p:cNvSpPr>
          <p:nvPr>
            <p:ph type="title"/>
          </p:nvPr>
        </p:nvSpPr>
        <p:spPr>
          <a:xfrm>
            <a:off x="1499300" y="1557075"/>
            <a:ext cx="5873400" cy="2446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64" name="Google Shape;364;p20"/>
          <p:cNvSpPr txBox="1">
            <a:spLocks noGrp="1"/>
          </p:cNvSpPr>
          <p:nvPr>
            <p:ph type="body" idx="2"/>
          </p:nvPr>
        </p:nvSpPr>
        <p:spPr>
          <a:xfrm>
            <a:off x="7372700" y="3014400"/>
            <a:ext cx="3167700" cy="106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429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oogle Shape;10;p1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11" name="Google Shape;11;p1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7" r:id="rId4"/>
    <p:sldLayoutId id="2147483659" r:id="rId5"/>
    <p:sldLayoutId id="2147483663" r:id="rId6"/>
    <p:sldLayoutId id="2147483664" r:id="rId7"/>
    <p:sldLayoutId id="214748366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3"/>
          <p:cNvSpPr txBox="1">
            <a:spLocks noGrp="1"/>
          </p:cNvSpPr>
          <p:nvPr>
            <p:ph type="title"/>
          </p:nvPr>
        </p:nvSpPr>
        <p:spPr>
          <a:xfrm>
            <a:off x="1462450" y="1795650"/>
            <a:ext cx="5322600" cy="105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  <a:latin typeface="Roboto Mono" panose="020B0604020202020204" charset="0"/>
                <a:ea typeface="Roboto Mono" panose="020B0604020202020204" charset="0"/>
              </a:rPr>
              <a:t>HELLO!</a:t>
            </a:r>
            <a:r>
              <a:rPr lang="en" dirty="0">
                <a:latin typeface="Roboto Mono" panose="020B0604020202020204" charset="0"/>
                <a:ea typeface="Roboto Mono" panose="020B0604020202020204" charset="0"/>
              </a:rPr>
              <a:t> </a:t>
            </a:r>
            <a:endParaRPr dirty="0">
              <a:latin typeface="Roboto Mono" panose="020B0604020202020204" charset="0"/>
              <a:ea typeface="Roboto Mono" panose="020B0604020202020204" charset="0"/>
            </a:endParaRPr>
          </a:p>
        </p:txBody>
      </p:sp>
      <p:sp>
        <p:nvSpPr>
          <p:cNvPr id="387" name="Google Shape;387;p23"/>
          <p:cNvSpPr txBox="1">
            <a:spLocks noGrp="1"/>
          </p:cNvSpPr>
          <p:nvPr>
            <p:ph type="body" idx="1"/>
          </p:nvPr>
        </p:nvSpPr>
        <p:spPr>
          <a:xfrm>
            <a:off x="1462450" y="3155278"/>
            <a:ext cx="5322600" cy="169554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3"/>
                </a:solidFill>
              </a:rPr>
              <a:t>&lt;p&gt; </a:t>
            </a:r>
            <a:r>
              <a:rPr lang="en" dirty="0"/>
              <a:t>HỒ TẤN ĐẠT </a:t>
            </a:r>
            <a:r>
              <a:rPr lang="en" sz="2100" dirty="0">
                <a:solidFill>
                  <a:schemeClr val="accent3"/>
                </a:solidFill>
              </a:rPr>
              <a:t>&lt;/p&gt;</a:t>
            </a:r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MindX</a:t>
            </a:r>
            <a:endParaRPr lang="en-US" dirty="0"/>
          </a:p>
        </p:txBody>
      </p:sp>
      <p:pic>
        <p:nvPicPr>
          <p:cNvPr id="388" name="Google Shape;388;p23"/>
          <p:cNvPicPr preferRelativeResize="0"/>
          <p:nvPr/>
        </p:nvPicPr>
        <p:blipFill>
          <a:blip r:embed="rId3"/>
          <a:srcRect l="5749" r="5749"/>
          <a:stretch/>
        </p:blipFill>
        <p:spPr>
          <a:xfrm>
            <a:off x="7623314" y="2501326"/>
            <a:ext cx="2832652" cy="2637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0"/>
          <p:cNvSpPr txBox="1">
            <a:spLocks noGrp="1"/>
          </p:cNvSpPr>
          <p:nvPr>
            <p:ph type="title"/>
          </p:nvPr>
        </p:nvSpPr>
        <p:spPr>
          <a:xfrm>
            <a:off x="477040" y="517166"/>
            <a:ext cx="11237920" cy="122527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Mono" panose="00000009000000000000" pitchFamily="49" charset="0"/>
                <a:ea typeface="Roboto Mono" panose="00000009000000000000" pitchFamily="49" charset="0"/>
                <a:cs typeface="Roboto Mono" panose="00000009000000000000" pitchFamily="49" charset="0"/>
              </a:rPr>
              <a:t>TRONG </a:t>
            </a:r>
            <a:r>
              <a:rPr lang="en" sz="6000" dirty="0">
                <a:solidFill>
                  <a:schemeClr val="accent3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Roboto Mono" panose="00000009000000000000" pitchFamily="49" charset="0"/>
              </a:rPr>
              <a:t>TƯƠNG LAI</a:t>
            </a:r>
            <a:r>
              <a:rPr lang="en" sz="6000" dirty="0">
                <a:latin typeface="Roboto Mono SemiBold" panose="020B0604020202020204" charset="0"/>
                <a:ea typeface="Roboto Mono SemiBold" panose="020B0604020202020204" charset="0"/>
              </a:rPr>
              <a:t> </a:t>
            </a:r>
            <a:endParaRPr sz="6000" dirty="0">
              <a:solidFill>
                <a:schemeClr val="accent3"/>
              </a:solidFill>
            </a:endParaRPr>
          </a:p>
        </p:txBody>
      </p:sp>
      <p:sp>
        <p:nvSpPr>
          <p:cNvPr id="792" name="Google Shape;792;p40"/>
          <p:cNvSpPr txBox="1">
            <a:spLocks noGrp="1"/>
          </p:cNvSpPr>
          <p:nvPr>
            <p:ph type="subTitle" idx="1"/>
          </p:nvPr>
        </p:nvSpPr>
        <p:spPr>
          <a:xfrm>
            <a:off x="316463" y="2566175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 err="1"/>
              <a:t>Nội</a:t>
            </a:r>
            <a:r>
              <a:rPr lang="en-US" dirty="0"/>
              <a:t> Dung</a:t>
            </a:r>
            <a:endParaRPr dirty="0"/>
          </a:p>
        </p:txBody>
      </p:sp>
      <p:sp>
        <p:nvSpPr>
          <p:cNvPr id="793" name="Google Shape;793;p40"/>
          <p:cNvSpPr txBox="1">
            <a:spLocks noGrp="1"/>
          </p:cNvSpPr>
          <p:nvPr>
            <p:ph type="body" idx="7"/>
          </p:nvPr>
        </p:nvSpPr>
        <p:spPr>
          <a:xfrm>
            <a:off x="2706814" y="3173075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ct val="100000"/>
              </a:lnSpc>
              <a:spcAft>
                <a:spcPts val="1100"/>
              </a:spcAft>
              <a:buNone/>
            </a:pPr>
            <a:r>
              <a:rPr lang="en" dirty="0"/>
              <a:t>-Cải thiết kế, màu sắc .</a:t>
            </a:r>
          </a:p>
          <a:p>
            <a:pPr marL="0" indent="0">
              <a:lnSpc>
                <a:spcPct val="100000"/>
              </a:lnSpc>
              <a:spcAft>
                <a:spcPts val="1100"/>
              </a:spcAft>
              <a:buNone/>
            </a:pPr>
            <a:r>
              <a:rPr lang="en-US" dirty="0"/>
              <a:t>-</a:t>
            </a:r>
            <a:r>
              <a:rPr lang="en-US" dirty="0" err="1"/>
              <a:t>Cải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sắp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" dirty="0"/>
              <a:t>,</a:t>
            </a:r>
          </a:p>
          <a:p>
            <a:pPr marL="0" indent="0">
              <a:lnSpc>
                <a:spcPct val="100000"/>
              </a:lnSpc>
              <a:spcAft>
                <a:spcPts val="1100"/>
              </a:spcAft>
              <a:buNone/>
            </a:pPr>
            <a:r>
              <a:rPr lang="en" dirty="0"/>
              <a:t>-Logic.</a:t>
            </a:r>
            <a:endParaRPr dirty="0"/>
          </a:p>
        </p:txBody>
      </p:sp>
      <p:sp>
        <p:nvSpPr>
          <p:cNvPr id="794" name="Google Shape;794;p40"/>
          <p:cNvSpPr txBox="1">
            <a:spLocks noGrp="1"/>
          </p:cNvSpPr>
          <p:nvPr>
            <p:ph type="subTitle" idx="2"/>
          </p:nvPr>
        </p:nvSpPr>
        <p:spPr>
          <a:xfrm>
            <a:off x="2706814" y="2566175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Thiết Kế</a:t>
            </a:r>
            <a:endParaRPr dirty="0"/>
          </a:p>
        </p:txBody>
      </p:sp>
      <p:sp>
        <p:nvSpPr>
          <p:cNvPr id="795" name="Google Shape;795;p40"/>
          <p:cNvSpPr txBox="1">
            <a:spLocks noGrp="1"/>
          </p:cNvSpPr>
          <p:nvPr>
            <p:ph type="body" idx="8"/>
          </p:nvPr>
        </p:nvSpPr>
        <p:spPr>
          <a:xfrm>
            <a:off x="5097163" y="3184000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100"/>
              </a:spcAft>
              <a:buNone/>
            </a:pPr>
            <a:r>
              <a:rPr lang="en" dirty="0"/>
              <a:t>-Không có lỗi trong khi sử dụng.</a:t>
            </a:r>
          </a:p>
          <a:p>
            <a:pPr marL="0" lvl="0" indent="0" algn="l" rtl="0">
              <a:spcBef>
                <a:spcPts val="0"/>
              </a:spcBef>
              <a:spcAft>
                <a:spcPts val="1100"/>
              </a:spcAft>
              <a:buNone/>
            </a:pPr>
            <a:r>
              <a:rPr lang="en" dirty="0"/>
              <a:t>-Tính năng chăm sóc và hỗ trợ người dùng.</a:t>
            </a:r>
            <a:endParaRPr dirty="0"/>
          </a:p>
        </p:txBody>
      </p:sp>
      <p:sp>
        <p:nvSpPr>
          <p:cNvPr id="796" name="Google Shape;796;p40"/>
          <p:cNvSpPr txBox="1">
            <a:spLocks noGrp="1"/>
          </p:cNvSpPr>
          <p:nvPr>
            <p:ph type="subTitle" idx="3"/>
          </p:nvPr>
        </p:nvSpPr>
        <p:spPr>
          <a:xfrm>
            <a:off x="5097166" y="2566175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Diện</a:t>
            </a:r>
            <a:endParaRPr lang="en" dirty="0"/>
          </a:p>
        </p:txBody>
      </p:sp>
      <p:sp>
        <p:nvSpPr>
          <p:cNvPr id="797" name="Google Shape;797;p40"/>
          <p:cNvSpPr txBox="1">
            <a:spLocks noGrp="1"/>
          </p:cNvSpPr>
          <p:nvPr>
            <p:ph type="body" idx="9"/>
          </p:nvPr>
        </p:nvSpPr>
        <p:spPr>
          <a:xfrm>
            <a:off x="7487518" y="3173075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1100"/>
              </a:spcAft>
              <a:buNone/>
            </a:pPr>
            <a:r>
              <a:rPr lang="en" dirty="0"/>
              <a:t>-Tối ưu hóa cho thiết bị di động.</a:t>
            </a:r>
            <a:endParaRPr lang="en-US" dirty="0">
              <a:solidFill>
                <a:srgbClr val="737373"/>
              </a:solidFill>
              <a:latin typeface="SF Pro Display"/>
            </a:endParaRPr>
          </a:p>
          <a:p>
            <a:pPr marL="0" indent="0">
              <a:spcAft>
                <a:spcPts val="1100"/>
              </a:spcAft>
              <a:buNone/>
            </a:pPr>
            <a:r>
              <a:rPr lang="en" dirty="0"/>
              <a:t>-Thêm hiệu ứng, tùy chọn cho người dùng.</a:t>
            </a:r>
          </a:p>
        </p:txBody>
      </p:sp>
      <p:sp>
        <p:nvSpPr>
          <p:cNvPr id="798" name="Google Shape;798;p40"/>
          <p:cNvSpPr txBox="1">
            <a:spLocks noGrp="1"/>
          </p:cNvSpPr>
          <p:nvPr>
            <p:ph type="subTitle" idx="4"/>
          </p:nvPr>
        </p:nvSpPr>
        <p:spPr>
          <a:xfrm>
            <a:off x="7487518" y="2566175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/>
              <a:t>C</a:t>
            </a:r>
            <a:r>
              <a:rPr lang="en" dirty="0"/>
              <a:t>ải Tiến</a:t>
            </a:r>
            <a:endParaRPr dirty="0"/>
          </a:p>
        </p:txBody>
      </p:sp>
      <p:sp>
        <p:nvSpPr>
          <p:cNvPr id="799" name="Google Shape;799;p40"/>
          <p:cNvSpPr txBox="1">
            <a:spLocks noGrp="1"/>
          </p:cNvSpPr>
          <p:nvPr>
            <p:ph type="subTitle" idx="5"/>
          </p:nvPr>
        </p:nvSpPr>
        <p:spPr>
          <a:xfrm>
            <a:off x="9877869" y="2569713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 err="1"/>
              <a:t>Khác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endParaRPr dirty="0"/>
          </a:p>
        </p:txBody>
      </p:sp>
      <p:sp>
        <p:nvSpPr>
          <p:cNvPr id="800" name="Google Shape;800;p40"/>
          <p:cNvSpPr txBox="1">
            <a:spLocks noGrp="1"/>
          </p:cNvSpPr>
          <p:nvPr>
            <p:ph type="body" idx="6"/>
          </p:nvPr>
        </p:nvSpPr>
        <p:spPr>
          <a:xfrm>
            <a:off x="316463" y="3184000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" dirty="0"/>
              <a:t>-Cập nhật, đa dạng, đăng tải liên tục thông tin cho người dùng.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" dirty="0"/>
              <a:t>-Thêm video, blog, vlog thú vị.</a:t>
            </a:r>
            <a:endParaRPr dirty="0"/>
          </a:p>
        </p:txBody>
      </p:sp>
      <p:sp>
        <p:nvSpPr>
          <p:cNvPr id="801" name="Google Shape;801;p40"/>
          <p:cNvSpPr txBox="1">
            <a:spLocks noGrp="1"/>
          </p:cNvSpPr>
          <p:nvPr>
            <p:ph type="body" idx="13"/>
          </p:nvPr>
        </p:nvSpPr>
        <p:spPr>
          <a:xfrm>
            <a:off x="9877863" y="3187538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-Cần sự giúp đỡ, hợp tác với mọi người.</a:t>
            </a: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8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8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8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2" grpId="0" build="p"/>
      <p:bldP spid="794" grpId="0" build="p"/>
      <p:bldP spid="796" grpId="0" build="p"/>
      <p:bldP spid="798" grpId="0" build="p"/>
      <p:bldP spid="79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43"/>
          <p:cNvSpPr txBox="1">
            <a:spLocks noGrp="1"/>
          </p:cNvSpPr>
          <p:nvPr>
            <p:ph type="title"/>
          </p:nvPr>
        </p:nvSpPr>
        <p:spPr>
          <a:xfrm>
            <a:off x="1499300" y="1557075"/>
            <a:ext cx="5873400" cy="2446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</a:t>
            </a:r>
            <a:r>
              <a:rPr lang="en" sz="9000">
                <a:solidFill>
                  <a:schemeClr val="accent3"/>
                </a:solidFill>
              </a:rPr>
              <a:t>YOU!</a:t>
            </a:r>
            <a:endParaRPr sz="9000">
              <a:solidFill>
                <a:schemeClr val="accent3"/>
              </a:solidFill>
            </a:endParaRPr>
          </a:p>
        </p:txBody>
      </p:sp>
      <p:sp>
        <p:nvSpPr>
          <p:cNvPr id="854" name="Google Shape;854;p43"/>
          <p:cNvSpPr txBox="1">
            <a:spLocks noGrp="1"/>
          </p:cNvSpPr>
          <p:nvPr>
            <p:ph type="subTitle" idx="1"/>
          </p:nvPr>
        </p:nvSpPr>
        <p:spPr>
          <a:xfrm>
            <a:off x="1499300" y="4082675"/>
            <a:ext cx="58734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Do you have any questions?</a:t>
            </a:r>
            <a:endParaRPr/>
          </a:p>
        </p:txBody>
      </p:sp>
      <p:sp>
        <p:nvSpPr>
          <p:cNvPr id="855" name="Google Shape;855;p43"/>
          <p:cNvSpPr/>
          <p:nvPr/>
        </p:nvSpPr>
        <p:spPr>
          <a:xfrm>
            <a:off x="8281390" y="4171653"/>
            <a:ext cx="181070" cy="392601"/>
          </a:xfrm>
          <a:custGeom>
            <a:avLst/>
            <a:gdLst/>
            <a:ahLst/>
            <a:cxnLst/>
            <a:rect l="l" t="t" r="r" b="b"/>
            <a:pathLst>
              <a:path w="7907" h="17146" extrusionOk="0">
                <a:moveTo>
                  <a:pt x="5538" y="0"/>
                </a:moveTo>
                <a:cubicBezTo>
                  <a:pt x="2969" y="0"/>
                  <a:pt x="1802" y="1134"/>
                  <a:pt x="1802" y="3303"/>
                </a:cubicBezTo>
                <a:lnTo>
                  <a:pt x="1802" y="5604"/>
                </a:lnTo>
                <a:lnTo>
                  <a:pt x="0" y="5604"/>
                </a:lnTo>
                <a:lnTo>
                  <a:pt x="0" y="8540"/>
                </a:lnTo>
                <a:lnTo>
                  <a:pt x="1802" y="8540"/>
                </a:lnTo>
                <a:lnTo>
                  <a:pt x="1802" y="17146"/>
                </a:lnTo>
                <a:lnTo>
                  <a:pt x="5238" y="17146"/>
                </a:lnTo>
                <a:lnTo>
                  <a:pt x="5238" y="8473"/>
                </a:lnTo>
                <a:lnTo>
                  <a:pt x="7673" y="8473"/>
                </a:lnTo>
                <a:lnTo>
                  <a:pt x="7906" y="5604"/>
                </a:lnTo>
                <a:lnTo>
                  <a:pt x="5238" y="5604"/>
                </a:lnTo>
                <a:lnTo>
                  <a:pt x="5238" y="3936"/>
                </a:lnTo>
                <a:cubicBezTo>
                  <a:pt x="5238" y="3269"/>
                  <a:pt x="5404" y="3002"/>
                  <a:pt x="6038" y="3002"/>
                </a:cubicBezTo>
                <a:lnTo>
                  <a:pt x="7906" y="3002"/>
                </a:lnTo>
                <a:lnTo>
                  <a:pt x="790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6" name="Google Shape;856;p43"/>
          <p:cNvGrpSpPr/>
          <p:nvPr/>
        </p:nvGrpSpPr>
        <p:grpSpPr>
          <a:xfrm>
            <a:off x="8814493" y="4162001"/>
            <a:ext cx="411849" cy="411917"/>
            <a:chOff x="5162200" y="4097750"/>
            <a:chExt cx="338385" cy="338414"/>
          </a:xfrm>
        </p:grpSpPr>
        <p:sp>
          <p:nvSpPr>
            <p:cNvPr id="857" name="Google Shape;857;p43"/>
            <p:cNvSpPr/>
            <p:nvPr/>
          </p:nvSpPr>
          <p:spPr>
            <a:xfrm>
              <a:off x="5162200" y="4097750"/>
              <a:ext cx="338385" cy="338414"/>
            </a:xfrm>
            <a:custGeom>
              <a:avLst/>
              <a:gdLst/>
              <a:ahLst/>
              <a:cxnLst/>
              <a:rect l="l" t="t" r="r" b="b"/>
              <a:pathLst>
                <a:path w="11842" h="11843" extrusionOk="0">
                  <a:moveTo>
                    <a:pt x="5938" y="1068"/>
                  </a:moveTo>
                  <a:cubicBezTo>
                    <a:pt x="7505" y="1068"/>
                    <a:pt x="7706" y="1068"/>
                    <a:pt x="8339" y="1101"/>
                  </a:cubicBezTo>
                  <a:cubicBezTo>
                    <a:pt x="8906" y="1135"/>
                    <a:pt x="9207" y="1201"/>
                    <a:pt x="9440" y="1301"/>
                  </a:cubicBezTo>
                  <a:cubicBezTo>
                    <a:pt x="9707" y="1401"/>
                    <a:pt x="9907" y="1535"/>
                    <a:pt x="10107" y="1735"/>
                  </a:cubicBezTo>
                  <a:cubicBezTo>
                    <a:pt x="10307" y="1935"/>
                    <a:pt x="10441" y="2135"/>
                    <a:pt x="10541" y="2435"/>
                  </a:cubicBezTo>
                  <a:cubicBezTo>
                    <a:pt x="10641" y="2636"/>
                    <a:pt x="10741" y="2936"/>
                    <a:pt x="10741" y="3536"/>
                  </a:cubicBezTo>
                  <a:cubicBezTo>
                    <a:pt x="10774" y="4137"/>
                    <a:pt x="10774" y="4337"/>
                    <a:pt x="10774" y="5905"/>
                  </a:cubicBezTo>
                  <a:cubicBezTo>
                    <a:pt x="10774" y="7506"/>
                    <a:pt x="10774" y="7706"/>
                    <a:pt x="10741" y="8306"/>
                  </a:cubicBezTo>
                  <a:cubicBezTo>
                    <a:pt x="10741" y="8907"/>
                    <a:pt x="10641" y="9207"/>
                    <a:pt x="10541" y="9407"/>
                  </a:cubicBezTo>
                  <a:cubicBezTo>
                    <a:pt x="10441" y="9707"/>
                    <a:pt x="10307" y="9907"/>
                    <a:pt x="10107" y="10108"/>
                  </a:cubicBezTo>
                  <a:cubicBezTo>
                    <a:pt x="9907" y="10308"/>
                    <a:pt x="9707" y="10441"/>
                    <a:pt x="9440" y="10541"/>
                  </a:cubicBezTo>
                  <a:cubicBezTo>
                    <a:pt x="9207" y="10608"/>
                    <a:pt x="8906" y="10708"/>
                    <a:pt x="8339" y="10741"/>
                  </a:cubicBezTo>
                  <a:cubicBezTo>
                    <a:pt x="7706" y="10775"/>
                    <a:pt x="7505" y="10775"/>
                    <a:pt x="5938" y="10775"/>
                  </a:cubicBezTo>
                  <a:cubicBezTo>
                    <a:pt x="4337" y="10775"/>
                    <a:pt x="4170" y="10775"/>
                    <a:pt x="3536" y="10741"/>
                  </a:cubicBezTo>
                  <a:cubicBezTo>
                    <a:pt x="2969" y="10708"/>
                    <a:pt x="2635" y="10608"/>
                    <a:pt x="2435" y="10541"/>
                  </a:cubicBezTo>
                  <a:cubicBezTo>
                    <a:pt x="2168" y="10441"/>
                    <a:pt x="1968" y="10308"/>
                    <a:pt x="1735" y="10108"/>
                  </a:cubicBezTo>
                  <a:cubicBezTo>
                    <a:pt x="1535" y="9874"/>
                    <a:pt x="1401" y="9674"/>
                    <a:pt x="1301" y="9407"/>
                  </a:cubicBezTo>
                  <a:cubicBezTo>
                    <a:pt x="1234" y="9207"/>
                    <a:pt x="1134" y="8907"/>
                    <a:pt x="1101" y="8306"/>
                  </a:cubicBezTo>
                  <a:cubicBezTo>
                    <a:pt x="1068" y="7706"/>
                    <a:pt x="1068" y="7506"/>
                    <a:pt x="1068" y="5905"/>
                  </a:cubicBezTo>
                  <a:cubicBezTo>
                    <a:pt x="1068" y="4337"/>
                    <a:pt x="1068" y="4137"/>
                    <a:pt x="1101" y="3536"/>
                  </a:cubicBezTo>
                  <a:cubicBezTo>
                    <a:pt x="1134" y="2936"/>
                    <a:pt x="1234" y="2636"/>
                    <a:pt x="1301" y="2435"/>
                  </a:cubicBezTo>
                  <a:cubicBezTo>
                    <a:pt x="1401" y="2135"/>
                    <a:pt x="1535" y="1935"/>
                    <a:pt x="1735" y="1735"/>
                  </a:cubicBezTo>
                  <a:cubicBezTo>
                    <a:pt x="1968" y="1535"/>
                    <a:pt x="2168" y="1401"/>
                    <a:pt x="2435" y="1301"/>
                  </a:cubicBezTo>
                  <a:cubicBezTo>
                    <a:pt x="2635" y="1235"/>
                    <a:pt x="2969" y="1135"/>
                    <a:pt x="3536" y="1101"/>
                  </a:cubicBezTo>
                  <a:cubicBezTo>
                    <a:pt x="4170" y="1068"/>
                    <a:pt x="4337" y="1068"/>
                    <a:pt x="5938" y="1068"/>
                  </a:cubicBezTo>
                  <a:close/>
                  <a:moveTo>
                    <a:pt x="5938" y="0"/>
                  </a:moveTo>
                  <a:cubicBezTo>
                    <a:pt x="4337" y="0"/>
                    <a:pt x="4103" y="0"/>
                    <a:pt x="3503" y="34"/>
                  </a:cubicBezTo>
                  <a:cubicBezTo>
                    <a:pt x="2869" y="67"/>
                    <a:pt x="2435" y="167"/>
                    <a:pt x="2035" y="301"/>
                  </a:cubicBezTo>
                  <a:cubicBezTo>
                    <a:pt x="1668" y="467"/>
                    <a:pt x="1334" y="668"/>
                    <a:pt x="1001" y="1001"/>
                  </a:cubicBezTo>
                  <a:cubicBezTo>
                    <a:pt x="667" y="1335"/>
                    <a:pt x="467" y="1635"/>
                    <a:pt x="300" y="2035"/>
                  </a:cubicBezTo>
                  <a:cubicBezTo>
                    <a:pt x="167" y="2402"/>
                    <a:pt x="67" y="2836"/>
                    <a:pt x="33" y="3470"/>
                  </a:cubicBezTo>
                  <a:cubicBezTo>
                    <a:pt x="0" y="4103"/>
                    <a:pt x="0" y="4303"/>
                    <a:pt x="0" y="5938"/>
                  </a:cubicBezTo>
                  <a:cubicBezTo>
                    <a:pt x="0" y="7539"/>
                    <a:pt x="0" y="7739"/>
                    <a:pt x="33" y="8373"/>
                  </a:cubicBezTo>
                  <a:cubicBezTo>
                    <a:pt x="67" y="9007"/>
                    <a:pt x="167" y="9440"/>
                    <a:pt x="300" y="9807"/>
                  </a:cubicBezTo>
                  <a:cubicBezTo>
                    <a:pt x="467" y="10208"/>
                    <a:pt x="667" y="10541"/>
                    <a:pt x="1001" y="10841"/>
                  </a:cubicBezTo>
                  <a:cubicBezTo>
                    <a:pt x="1334" y="11175"/>
                    <a:pt x="1668" y="11375"/>
                    <a:pt x="2035" y="11542"/>
                  </a:cubicBezTo>
                  <a:cubicBezTo>
                    <a:pt x="2435" y="11675"/>
                    <a:pt x="2869" y="11775"/>
                    <a:pt x="3503" y="11809"/>
                  </a:cubicBezTo>
                  <a:cubicBezTo>
                    <a:pt x="4103" y="11842"/>
                    <a:pt x="4337" y="11842"/>
                    <a:pt x="5938" y="11842"/>
                  </a:cubicBezTo>
                  <a:cubicBezTo>
                    <a:pt x="7539" y="11842"/>
                    <a:pt x="7739" y="11842"/>
                    <a:pt x="8373" y="11809"/>
                  </a:cubicBezTo>
                  <a:cubicBezTo>
                    <a:pt x="9007" y="11775"/>
                    <a:pt x="9440" y="11675"/>
                    <a:pt x="9807" y="11542"/>
                  </a:cubicBezTo>
                  <a:cubicBezTo>
                    <a:pt x="10207" y="11375"/>
                    <a:pt x="10541" y="11175"/>
                    <a:pt x="10875" y="10841"/>
                  </a:cubicBezTo>
                  <a:cubicBezTo>
                    <a:pt x="11208" y="10508"/>
                    <a:pt x="11408" y="10208"/>
                    <a:pt x="11542" y="9807"/>
                  </a:cubicBezTo>
                  <a:cubicBezTo>
                    <a:pt x="11708" y="9440"/>
                    <a:pt x="11775" y="9007"/>
                    <a:pt x="11809" y="8373"/>
                  </a:cubicBezTo>
                  <a:cubicBezTo>
                    <a:pt x="11842" y="7739"/>
                    <a:pt x="11842" y="7539"/>
                    <a:pt x="11842" y="5938"/>
                  </a:cubicBezTo>
                  <a:cubicBezTo>
                    <a:pt x="11842" y="4303"/>
                    <a:pt x="11842" y="4103"/>
                    <a:pt x="11809" y="3470"/>
                  </a:cubicBezTo>
                  <a:cubicBezTo>
                    <a:pt x="11809" y="2836"/>
                    <a:pt x="11708" y="2402"/>
                    <a:pt x="11542" y="2035"/>
                  </a:cubicBezTo>
                  <a:cubicBezTo>
                    <a:pt x="11408" y="1668"/>
                    <a:pt x="11175" y="1301"/>
                    <a:pt x="10875" y="1001"/>
                  </a:cubicBezTo>
                  <a:cubicBezTo>
                    <a:pt x="10541" y="668"/>
                    <a:pt x="10207" y="467"/>
                    <a:pt x="9807" y="301"/>
                  </a:cubicBezTo>
                  <a:cubicBezTo>
                    <a:pt x="9440" y="167"/>
                    <a:pt x="9007" y="67"/>
                    <a:pt x="8373" y="34"/>
                  </a:cubicBezTo>
                  <a:cubicBezTo>
                    <a:pt x="7739" y="0"/>
                    <a:pt x="7539" y="0"/>
                    <a:pt x="5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43"/>
            <p:cNvSpPr/>
            <p:nvPr/>
          </p:nvSpPr>
          <p:spPr>
            <a:xfrm>
              <a:off x="5245127" y="4179731"/>
              <a:ext cx="173507" cy="174450"/>
            </a:xfrm>
            <a:custGeom>
              <a:avLst/>
              <a:gdLst/>
              <a:ahLst/>
              <a:cxnLst/>
              <a:rect l="l" t="t" r="r" b="b"/>
              <a:pathLst>
                <a:path w="6072" h="6105" extrusionOk="0">
                  <a:moveTo>
                    <a:pt x="3036" y="1068"/>
                  </a:moveTo>
                  <a:cubicBezTo>
                    <a:pt x="4136" y="1068"/>
                    <a:pt x="5004" y="1968"/>
                    <a:pt x="5004" y="3036"/>
                  </a:cubicBezTo>
                  <a:cubicBezTo>
                    <a:pt x="5004" y="4136"/>
                    <a:pt x="4136" y="5037"/>
                    <a:pt x="3036" y="5037"/>
                  </a:cubicBezTo>
                  <a:cubicBezTo>
                    <a:pt x="1935" y="5037"/>
                    <a:pt x="1068" y="4136"/>
                    <a:pt x="1068" y="3036"/>
                  </a:cubicBezTo>
                  <a:cubicBezTo>
                    <a:pt x="1068" y="1968"/>
                    <a:pt x="1935" y="1068"/>
                    <a:pt x="3036" y="1068"/>
                  </a:cubicBezTo>
                  <a:close/>
                  <a:moveTo>
                    <a:pt x="3036" y="0"/>
                  </a:moveTo>
                  <a:cubicBezTo>
                    <a:pt x="1334" y="0"/>
                    <a:pt x="0" y="1368"/>
                    <a:pt x="0" y="3036"/>
                  </a:cubicBezTo>
                  <a:cubicBezTo>
                    <a:pt x="0" y="4737"/>
                    <a:pt x="1334" y="6104"/>
                    <a:pt x="3036" y="6104"/>
                  </a:cubicBezTo>
                  <a:cubicBezTo>
                    <a:pt x="4704" y="6104"/>
                    <a:pt x="6071" y="4737"/>
                    <a:pt x="6071" y="3036"/>
                  </a:cubicBezTo>
                  <a:cubicBezTo>
                    <a:pt x="6071" y="1368"/>
                    <a:pt x="4704" y="0"/>
                    <a:pt x="3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43"/>
            <p:cNvSpPr/>
            <p:nvPr/>
          </p:nvSpPr>
          <p:spPr>
            <a:xfrm>
              <a:off x="5401436" y="4155900"/>
              <a:ext cx="41034" cy="41005"/>
            </a:xfrm>
            <a:custGeom>
              <a:avLst/>
              <a:gdLst/>
              <a:ahLst/>
              <a:cxnLst/>
              <a:rect l="l" t="t" r="r" b="b"/>
              <a:pathLst>
                <a:path w="1436" h="1435" extrusionOk="0">
                  <a:moveTo>
                    <a:pt x="735" y="0"/>
                  </a:moveTo>
                  <a:cubicBezTo>
                    <a:pt x="334" y="0"/>
                    <a:pt x="1" y="334"/>
                    <a:pt x="1" y="734"/>
                  </a:cubicBezTo>
                  <a:cubicBezTo>
                    <a:pt x="1" y="1101"/>
                    <a:pt x="334" y="1435"/>
                    <a:pt x="735" y="1435"/>
                  </a:cubicBezTo>
                  <a:cubicBezTo>
                    <a:pt x="1135" y="1435"/>
                    <a:pt x="1435" y="1101"/>
                    <a:pt x="1435" y="734"/>
                  </a:cubicBezTo>
                  <a:cubicBezTo>
                    <a:pt x="1435" y="334"/>
                    <a:pt x="1102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0" name="Google Shape;860;p43"/>
          <p:cNvSpPr/>
          <p:nvPr/>
        </p:nvSpPr>
        <p:spPr>
          <a:xfrm>
            <a:off x="7548500" y="4213036"/>
            <a:ext cx="380848" cy="309834"/>
          </a:xfrm>
          <a:custGeom>
            <a:avLst/>
            <a:gdLst/>
            <a:ahLst/>
            <a:cxnLst/>
            <a:rect l="l" t="t" r="r" b="b"/>
            <a:pathLst>
              <a:path w="16446" h="13378" extrusionOk="0">
                <a:moveTo>
                  <a:pt x="11375" y="1"/>
                </a:moveTo>
                <a:cubicBezTo>
                  <a:pt x="9207" y="1"/>
                  <a:pt x="7606" y="2036"/>
                  <a:pt x="8106" y="4137"/>
                </a:cubicBezTo>
                <a:cubicBezTo>
                  <a:pt x="5304" y="4004"/>
                  <a:pt x="2802" y="2669"/>
                  <a:pt x="1135" y="635"/>
                </a:cubicBezTo>
                <a:lnTo>
                  <a:pt x="1135" y="635"/>
                </a:lnTo>
                <a:cubicBezTo>
                  <a:pt x="267" y="2136"/>
                  <a:pt x="701" y="4137"/>
                  <a:pt x="2202" y="5138"/>
                </a:cubicBezTo>
                <a:cubicBezTo>
                  <a:pt x="1635" y="5104"/>
                  <a:pt x="1135" y="4971"/>
                  <a:pt x="668" y="4704"/>
                </a:cubicBezTo>
                <a:lnTo>
                  <a:pt x="668" y="4704"/>
                </a:lnTo>
                <a:cubicBezTo>
                  <a:pt x="634" y="6272"/>
                  <a:pt x="1735" y="7740"/>
                  <a:pt x="3370" y="8040"/>
                </a:cubicBezTo>
                <a:cubicBezTo>
                  <a:pt x="3087" y="8121"/>
                  <a:pt x="2780" y="8165"/>
                  <a:pt x="2463" y="8165"/>
                </a:cubicBezTo>
                <a:cubicBezTo>
                  <a:pt x="2256" y="8165"/>
                  <a:pt x="2046" y="8146"/>
                  <a:pt x="1835" y="8107"/>
                </a:cubicBezTo>
                <a:lnTo>
                  <a:pt x="1835" y="8107"/>
                </a:lnTo>
                <a:cubicBezTo>
                  <a:pt x="2269" y="9441"/>
                  <a:pt x="3503" y="10408"/>
                  <a:pt x="5004" y="10442"/>
                </a:cubicBezTo>
                <a:cubicBezTo>
                  <a:pt x="3785" y="11406"/>
                  <a:pt x="2325" y="11888"/>
                  <a:pt x="808" y="11888"/>
                </a:cubicBezTo>
                <a:cubicBezTo>
                  <a:pt x="540" y="11888"/>
                  <a:pt x="271" y="11873"/>
                  <a:pt x="0" y="11843"/>
                </a:cubicBezTo>
                <a:lnTo>
                  <a:pt x="0" y="11843"/>
                </a:lnTo>
                <a:cubicBezTo>
                  <a:pt x="1502" y="12810"/>
                  <a:pt x="3269" y="13377"/>
                  <a:pt x="5171" y="13377"/>
                </a:cubicBezTo>
                <a:cubicBezTo>
                  <a:pt x="11442" y="13377"/>
                  <a:pt x="14978" y="8073"/>
                  <a:pt x="14744" y="3337"/>
                </a:cubicBezTo>
                <a:cubicBezTo>
                  <a:pt x="15411" y="2870"/>
                  <a:pt x="15979" y="2269"/>
                  <a:pt x="16446" y="1602"/>
                </a:cubicBezTo>
                <a:lnTo>
                  <a:pt x="16446" y="1602"/>
                </a:lnTo>
                <a:cubicBezTo>
                  <a:pt x="15812" y="1869"/>
                  <a:pt x="15178" y="2036"/>
                  <a:pt x="14511" y="2136"/>
                </a:cubicBezTo>
                <a:cubicBezTo>
                  <a:pt x="15178" y="1702"/>
                  <a:pt x="15712" y="1035"/>
                  <a:pt x="15979" y="268"/>
                </a:cubicBezTo>
                <a:lnTo>
                  <a:pt x="15979" y="268"/>
                </a:lnTo>
                <a:cubicBezTo>
                  <a:pt x="15311" y="635"/>
                  <a:pt x="14611" y="935"/>
                  <a:pt x="13844" y="1068"/>
                </a:cubicBezTo>
                <a:cubicBezTo>
                  <a:pt x="13210" y="434"/>
                  <a:pt x="12343" y="1"/>
                  <a:pt x="1137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43"/>
          <p:cNvSpPr txBox="1">
            <a:spLocks noGrp="1"/>
          </p:cNvSpPr>
          <p:nvPr>
            <p:ph type="body" idx="2"/>
          </p:nvPr>
        </p:nvSpPr>
        <p:spPr>
          <a:xfrm>
            <a:off x="7438460" y="2780175"/>
            <a:ext cx="3167700" cy="77888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tandathoqt@gmail.com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2"/>
          <p:cNvSpPr txBox="1">
            <a:spLocks noGrp="1"/>
          </p:cNvSpPr>
          <p:nvPr>
            <p:ph type="title"/>
          </p:nvPr>
        </p:nvSpPr>
        <p:spPr>
          <a:xfrm>
            <a:off x="2523475" y="1607299"/>
            <a:ext cx="6796800" cy="268711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latin typeface="Roboto Mono" panose="020B0604020202020204" charset="0"/>
                <a:ea typeface="Roboto Mono" panose="020B0604020202020204" charset="0"/>
              </a:rPr>
              <a:t>GIỚI THIỆU </a:t>
            </a:r>
            <a:br>
              <a:rPr lang="en" dirty="0">
                <a:solidFill>
                  <a:schemeClr val="accent1"/>
                </a:solidFill>
                <a:latin typeface="Roboto Mono" panose="020B0604020202020204" charset="0"/>
                <a:ea typeface="Roboto Mono" panose="020B0604020202020204" charset="0"/>
              </a:rPr>
            </a:br>
            <a:r>
              <a:rPr lang="en" dirty="0">
                <a:solidFill>
                  <a:schemeClr val="accent1"/>
                </a:solidFill>
                <a:latin typeface="Roboto Mono" panose="020B0604020202020204" charset="0"/>
                <a:ea typeface="Roboto Mono" panose="020B0604020202020204" charset="0"/>
              </a:rPr>
              <a:t>WEBSITE </a:t>
            </a:r>
            <a:br>
              <a:rPr lang="en" dirty="0">
                <a:solidFill>
                  <a:schemeClr val="accent1"/>
                </a:solidFill>
                <a:latin typeface="Roboto Mono" panose="020B0604020202020204" charset="0"/>
                <a:ea typeface="Roboto Mono" panose="020B0604020202020204" charset="0"/>
              </a:rPr>
            </a:br>
            <a:r>
              <a:rPr lang="en" sz="5000" dirty="0">
                <a:latin typeface="Roboto Mono" panose="020B0604020202020204" charset="0"/>
                <a:ea typeface="Roboto Mono" panose="020B0604020202020204" charset="0"/>
              </a:rPr>
              <a:t>TẾT NGUYÊN ĐÁN.</a:t>
            </a:r>
            <a:endParaRPr sz="5000" dirty="0">
              <a:latin typeface="Roboto Mono" panose="020B0604020202020204" charset="0"/>
              <a:ea typeface="Roboto Mono" panose="020B0604020202020204" charset="0"/>
            </a:endParaRPr>
          </a:p>
        </p:txBody>
      </p:sp>
      <p:sp>
        <p:nvSpPr>
          <p:cNvPr id="381" name="Google Shape;381;p22"/>
          <p:cNvSpPr txBox="1">
            <a:spLocks noGrp="1"/>
          </p:cNvSpPr>
          <p:nvPr>
            <p:ph type="subTitle" idx="1"/>
          </p:nvPr>
        </p:nvSpPr>
        <p:spPr>
          <a:xfrm>
            <a:off x="5733525" y="4974200"/>
            <a:ext cx="4935600" cy="79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&lt;p&gt;</a:t>
            </a:r>
            <a:r>
              <a:rPr lang="en" dirty="0"/>
              <a:t> Trình bày: Hồ Tấn Đạt. </a:t>
            </a:r>
            <a:r>
              <a:rPr lang="en" dirty="0">
                <a:solidFill>
                  <a:schemeClr val="accent1"/>
                </a:solidFill>
              </a:rPr>
              <a:t>&lt;/p&gt;</a:t>
            </a:r>
            <a:endParaRPr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3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044" y="479781"/>
            <a:ext cx="5463402" cy="4859484"/>
          </a:xfrm>
          <a:prstGeom prst="roundRect">
            <a:avLst>
              <a:gd name="adj" fmla="val 3553"/>
            </a:avLst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</p:pic>
      <p:sp>
        <p:nvSpPr>
          <p:cNvPr id="465" name="Google Shape;465;p32"/>
          <p:cNvSpPr txBox="1">
            <a:spLocks noGrp="1"/>
          </p:cNvSpPr>
          <p:nvPr>
            <p:ph type="title" idx="4294967295"/>
          </p:nvPr>
        </p:nvSpPr>
        <p:spPr>
          <a:xfrm>
            <a:off x="1137125" y="538350"/>
            <a:ext cx="3849296" cy="269014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00" dirty="0">
                <a:solidFill>
                  <a:schemeClr val="accent1"/>
                </a:solidFill>
                <a:latin typeface="Roboto Mono" panose="020B0604020202020204" charset="0"/>
                <a:ea typeface="Roboto Mono" panose="020B0604020202020204" charset="0"/>
              </a:rPr>
              <a:t>GIAO DIỆN</a:t>
            </a:r>
            <a:endParaRPr sz="6600" dirty="0">
              <a:latin typeface="Roboto Mono" panose="020B0604020202020204" charset="0"/>
              <a:ea typeface="Roboto Mono" panose="020B0604020202020204" charset="0"/>
            </a:endParaRPr>
          </a:p>
        </p:txBody>
      </p:sp>
      <p:grpSp>
        <p:nvGrpSpPr>
          <p:cNvPr id="466" name="Google Shape;466;p32"/>
          <p:cNvGrpSpPr/>
          <p:nvPr/>
        </p:nvGrpSpPr>
        <p:grpSpPr>
          <a:xfrm>
            <a:off x="6261970" y="341600"/>
            <a:ext cx="635280" cy="140259"/>
            <a:chOff x="2147366" y="4139382"/>
            <a:chExt cx="635280" cy="147600"/>
          </a:xfrm>
        </p:grpSpPr>
        <p:sp>
          <p:nvSpPr>
            <p:cNvPr id="467" name="Google Shape;467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0" name="Google Shape;470;p32"/>
          <p:cNvSpPr/>
          <p:nvPr/>
        </p:nvSpPr>
        <p:spPr>
          <a:xfrm>
            <a:off x="1137125" y="4974575"/>
            <a:ext cx="10932600" cy="1575000"/>
          </a:xfrm>
          <a:prstGeom prst="roundRect">
            <a:avLst>
              <a:gd name="adj" fmla="val 8638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32"/>
          <p:cNvSpPr txBox="1">
            <a:spLocks noGrp="1"/>
          </p:cNvSpPr>
          <p:nvPr>
            <p:ph type="body" idx="4294967295"/>
          </p:nvPr>
        </p:nvSpPr>
        <p:spPr>
          <a:xfrm>
            <a:off x="1314875" y="5274875"/>
            <a:ext cx="10577100" cy="9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Tông</a:t>
            </a:r>
            <a:r>
              <a:rPr lang="en-US" dirty="0"/>
              <a:t> </a:t>
            </a:r>
            <a:r>
              <a:rPr lang="en-US" dirty="0" err="1"/>
              <a:t>màu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website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màu</a:t>
            </a:r>
            <a:r>
              <a:rPr lang="en-US" dirty="0"/>
              <a:t> </a:t>
            </a:r>
            <a:r>
              <a:rPr lang="en-US" dirty="0" err="1"/>
              <a:t>vàng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trắng</a:t>
            </a:r>
            <a:r>
              <a:rPr lang="en-US" dirty="0"/>
              <a:t>.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màu</a:t>
            </a:r>
            <a:r>
              <a:rPr lang="en-US" dirty="0"/>
              <a:t> background </a:t>
            </a:r>
            <a:r>
              <a:rPr lang="en-US" dirty="0" err="1"/>
              <a:t>của</a:t>
            </a:r>
            <a:r>
              <a:rPr lang="en-US" dirty="0"/>
              <a:t> web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tùy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.</a:t>
            </a: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  <p:grpSp>
        <p:nvGrpSpPr>
          <p:cNvPr id="472" name="Google Shape;472;p32"/>
          <p:cNvGrpSpPr/>
          <p:nvPr/>
        </p:nvGrpSpPr>
        <p:grpSpPr>
          <a:xfrm>
            <a:off x="1292671" y="5127284"/>
            <a:ext cx="635280" cy="147600"/>
            <a:chOff x="2147366" y="4139382"/>
            <a:chExt cx="635280" cy="147600"/>
          </a:xfrm>
        </p:grpSpPr>
        <p:sp>
          <p:nvSpPr>
            <p:cNvPr id="473" name="Google Shape;473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" name="Google Shape;465;p32">
            <a:extLst>
              <a:ext uri="{FF2B5EF4-FFF2-40B4-BE49-F238E27FC236}">
                <a16:creationId xmlns:a16="http://schemas.microsoft.com/office/drawing/2014/main" id="{36BA358C-FE14-39D5-6F1A-FD4D546479AB}"/>
              </a:ext>
            </a:extLst>
          </p:cNvPr>
          <p:cNvSpPr txBox="1">
            <a:spLocks/>
          </p:cNvSpPr>
          <p:nvPr/>
        </p:nvSpPr>
        <p:spPr>
          <a:xfrm>
            <a:off x="1292671" y="3295907"/>
            <a:ext cx="3927685" cy="1068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6600" dirty="0">
                <a:latin typeface="Roboto Mono" panose="00000009000000000000" pitchFamily="49" charset="0"/>
                <a:ea typeface="Roboto Mono" panose="00000009000000000000" pitchFamily="49" charset="0"/>
                <a:cs typeface="Roboto Mono" panose="00000009000000000000" pitchFamily="49" charset="0"/>
              </a:rPr>
              <a:t>WEBSITE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5" grpId="0"/>
      <p:bldP spid="471" grpId="0" build="p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5"/>
          <p:cNvSpPr/>
          <p:nvPr/>
        </p:nvSpPr>
        <p:spPr>
          <a:xfrm>
            <a:off x="579473" y="680400"/>
            <a:ext cx="5662500" cy="52974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35"/>
          <p:cNvSpPr txBox="1">
            <a:spLocks noGrp="1"/>
          </p:cNvSpPr>
          <p:nvPr>
            <p:ph type="title"/>
          </p:nvPr>
        </p:nvSpPr>
        <p:spPr>
          <a:xfrm>
            <a:off x="925500" y="2040556"/>
            <a:ext cx="3848632" cy="1042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sz="7000" dirty="0">
                <a:solidFill>
                  <a:schemeClr val="accent1"/>
                </a:solidFill>
                <a:latin typeface="Roboto Mono" panose="020B0604020202020204" charset="0"/>
                <a:ea typeface="Roboto Mono" panose="020B0604020202020204" charset="0"/>
              </a:rPr>
              <a:t>NAVBAR</a:t>
            </a:r>
            <a:endParaRPr sz="5000" dirty="0">
              <a:latin typeface="Roboto Mono" panose="020B0604020202020204" charset="0"/>
              <a:ea typeface="Roboto Mono" panose="020B0604020202020204" charset="0"/>
            </a:endParaRPr>
          </a:p>
        </p:txBody>
      </p:sp>
      <p:sp>
        <p:nvSpPr>
          <p:cNvPr id="514" name="Google Shape;514;p35"/>
          <p:cNvSpPr txBox="1">
            <a:spLocks noGrp="1"/>
          </p:cNvSpPr>
          <p:nvPr>
            <p:ph type="body" idx="4294967295"/>
          </p:nvPr>
        </p:nvSpPr>
        <p:spPr>
          <a:xfrm>
            <a:off x="856648" y="3154288"/>
            <a:ext cx="5239352" cy="2572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</a:pPr>
            <a:r>
              <a:rPr lang="en" dirty="0"/>
              <a:t>Gồm có logo của website và các icons để dẫn tới các trang mạng xã hội.</a:t>
            </a: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</a:pPr>
            <a:r>
              <a:rPr lang="en" dirty="0"/>
              <a:t>Logo, icons và text trên Navbar có màu trắng để làm nổi bật.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</a:pPr>
            <a:endParaRPr dirty="0"/>
          </a:p>
        </p:txBody>
      </p:sp>
      <p:grpSp>
        <p:nvGrpSpPr>
          <p:cNvPr id="520" name="Google Shape;520;p35"/>
          <p:cNvGrpSpPr/>
          <p:nvPr/>
        </p:nvGrpSpPr>
        <p:grpSpPr>
          <a:xfrm>
            <a:off x="780846" y="826284"/>
            <a:ext cx="635280" cy="147600"/>
            <a:chOff x="2147366" y="4139382"/>
            <a:chExt cx="635280" cy="147600"/>
          </a:xfrm>
        </p:grpSpPr>
        <p:sp>
          <p:nvSpPr>
            <p:cNvPr id="521" name="Google Shape;521;p35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35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35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Google Shape;512;p35"/>
          <p:cNvSpPr/>
          <p:nvPr/>
        </p:nvSpPr>
        <p:spPr>
          <a:xfrm>
            <a:off x="6442027" y="680400"/>
            <a:ext cx="5662500" cy="52974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027" y="1043355"/>
            <a:ext cx="5662500" cy="4934446"/>
          </a:xfrm>
          <a:prstGeom prst="rect">
            <a:avLst/>
          </a:prstGeom>
        </p:spPr>
      </p:pic>
      <p:grpSp>
        <p:nvGrpSpPr>
          <p:cNvPr id="21" name="Google Shape;516;p35"/>
          <p:cNvGrpSpPr/>
          <p:nvPr/>
        </p:nvGrpSpPr>
        <p:grpSpPr>
          <a:xfrm>
            <a:off x="6706765" y="813473"/>
            <a:ext cx="635280" cy="147600"/>
            <a:chOff x="2147366" y="4139382"/>
            <a:chExt cx="635280" cy="147600"/>
          </a:xfrm>
        </p:grpSpPr>
        <p:sp>
          <p:nvSpPr>
            <p:cNvPr id="22" name="Google Shape;517;p35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518;p35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519;p35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3"/>
          <p:cNvSpPr/>
          <p:nvPr/>
        </p:nvSpPr>
        <p:spPr>
          <a:xfrm>
            <a:off x="627600" y="912450"/>
            <a:ext cx="7272300" cy="50331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33"/>
          <p:cNvSpPr txBox="1">
            <a:spLocks noGrp="1"/>
          </p:cNvSpPr>
          <p:nvPr>
            <p:ph type="title" idx="4294967295"/>
          </p:nvPr>
        </p:nvSpPr>
        <p:spPr>
          <a:xfrm>
            <a:off x="778850" y="1686075"/>
            <a:ext cx="5912700" cy="119062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700" dirty="0">
                <a:solidFill>
                  <a:schemeClr val="accent2"/>
                </a:solidFill>
              </a:rPr>
              <a:t>CONTENT</a:t>
            </a:r>
            <a:endParaRPr sz="7700" dirty="0">
              <a:solidFill>
                <a:schemeClr val="accent2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5700" dirty="0"/>
          </a:p>
        </p:txBody>
      </p:sp>
      <p:sp>
        <p:nvSpPr>
          <p:cNvPr id="482" name="Google Shape;482;p33"/>
          <p:cNvSpPr txBox="1">
            <a:spLocks noGrp="1"/>
          </p:cNvSpPr>
          <p:nvPr>
            <p:ph type="body" idx="4294967295"/>
          </p:nvPr>
        </p:nvSpPr>
        <p:spPr>
          <a:xfrm>
            <a:off x="1143500" y="3031958"/>
            <a:ext cx="5322600" cy="276827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</a:t>
            </a:r>
            <a:r>
              <a:rPr lang="en-US" dirty="0" err="1"/>
              <a:t>Bố</a:t>
            </a:r>
            <a:r>
              <a:rPr lang="en-US" dirty="0"/>
              <a:t> </a:t>
            </a:r>
            <a:r>
              <a:rPr lang="en-US" dirty="0" err="1"/>
              <a:t>cục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ở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slideshow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Tết</a:t>
            </a:r>
            <a:r>
              <a:rPr lang="en-US" dirty="0"/>
              <a:t>,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click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đọc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video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Tết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admin.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Tết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  <p:grpSp>
        <p:nvGrpSpPr>
          <p:cNvPr id="488" name="Google Shape;488;p33"/>
          <p:cNvGrpSpPr/>
          <p:nvPr/>
        </p:nvGrpSpPr>
        <p:grpSpPr>
          <a:xfrm>
            <a:off x="778850" y="1057763"/>
            <a:ext cx="635280" cy="147600"/>
            <a:chOff x="2147366" y="4139382"/>
            <a:chExt cx="635280" cy="147600"/>
          </a:xfrm>
        </p:grpSpPr>
        <p:sp>
          <p:nvSpPr>
            <p:cNvPr id="489" name="Google Shape;489;p33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33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33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480;p33">
            <a:extLst>
              <a:ext uri="{FF2B5EF4-FFF2-40B4-BE49-F238E27FC236}">
                <a16:creationId xmlns:a16="http://schemas.microsoft.com/office/drawing/2014/main" id="{245A6E18-F772-EC4B-481F-74119E967A2B}"/>
              </a:ext>
            </a:extLst>
          </p:cNvPr>
          <p:cNvSpPr/>
          <p:nvPr/>
        </p:nvSpPr>
        <p:spPr>
          <a:xfrm>
            <a:off x="7056200" y="2103634"/>
            <a:ext cx="4872850" cy="3841916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4" name="Google Shape;484;p33"/>
          <p:cNvGrpSpPr/>
          <p:nvPr/>
        </p:nvGrpSpPr>
        <p:grpSpPr>
          <a:xfrm>
            <a:off x="7158327" y="2231494"/>
            <a:ext cx="635280" cy="147600"/>
            <a:chOff x="2147366" y="4139382"/>
            <a:chExt cx="635280" cy="147600"/>
          </a:xfrm>
        </p:grpSpPr>
        <p:sp>
          <p:nvSpPr>
            <p:cNvPr id="485" name="Google Shape;485;p33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33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33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Hình ảnh 3">
            <a:extLst>
              <a:ext uri="{FF2B5EF4-FFF2-40B4-BE49-F238E27FC236}">
                <a16:creationId xmlns:a16="http://schemas.microsoft.com/office/drawing/2014/main" id="{A4672A98-3F4C-8FA9-1086-C19107768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200" y="2444750"/>
            <a:ext cx="4872850" cy="35008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" grpId="0"/>
      <p:bldP spid="48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7"/>
          <p:cNvSpPr txBox="1">
            <a:spLocks noGrp="1"/>
          </p:cNvSpPr>
          <p:nvPr>
            <p:ph type="title"/>
          </p:nvPr>
        </p:nvSpPr>
        <p:spPr>
          <a:xfrm>
            <a:off x="994425" y="361575"/>
            <a:ext cx="10110300" cy="98596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Mono" panose="020B0604020202020204" charset="0"/>
                <a:ea typeface="Roboto Mono" panose="020B0604020202020204" charset="0"/>
              </a:rPr>
              <a:t>NỘI DUNG TẾT </a:t>
            </a:r>
            <a:r>
              <a:rPr lang="en" sz="6000" dirty="0">
                <a:solidFill>
                  <a:schemeClr val="accent1"/>
                </a:solidFill>
                <a:latin typeface="Roboto Mono" panose="020B0604020202020204" charset="0"/>
                <a:ea typeface="Roboto Mono" panose="020B0604020202020204" charset="0"/>
              </a:rPr>
              <a:t>CÓ GÌ?</a:t>
            </a:r>
            <a:endParaRPr sz="6000" dirty="0">
              <a:solidFill>
                <a:schemeClr val="accent1"/>
              </a:solidFill>
              <a:latin typeface="Roboto Mono" panose="020B0604020202020204" charset="0"/>
              <a:ea typeface="Roboto Mono" panose="020B0604020202020204" charset="0"/>
            </a:endParaRPr>
          </a:p>
        </p:txBody>
      </p:sp>
      <p:sp>
        <p:nvSpPr>
          <p:cNvPr id="426" name="Google Shape;426;p27"/>
          <p:cNvSpPr txBox="1">
            <a:spLocks noGrp="1"/>
          </p:cNvSpPr>
          <p:nvPr>
            <p:ph type="body" idx="1"/>
          </p:nvPr>
        </p:nvSpPr>
        <p:spPr>
          <a:xfrm>
            <a:off x="1310592" y="1940480"/>
            <a:ext cx="4154400" cy="85006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Tết</a:t>
            </a:r>
            <a:r>
              <a:rPr lang="en-US" dirty="0"/>
              <a:t> </a:t>
            </a:r>
            <a:r>
              <a:rPr lang="en-US" dirty="0" err="1"/>
              <a:t>cổ</a:t>
            </a:r>
            <a:r>
              <a:rPr lang="en-US" dirty="0"/>
              <a:t> </a:t>
            </a:r>
            <a:r>
              <a:rPr lang="en-US" dirty="0" err="1"/>
              <a:t>truyên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  <p:sp>
        <p:nvSpPr>
          <p:cNvPr id="7" name="Google Shape;426;p27">
            <a:extLst>
              <a:ext uri="{FF2B5EF4-FFF2-40B4-BE49-F238E27FC236}">
                <a16:creationId xmlns:a16="http://schemas.microsoft.com/office/drawing/2014/main" id="{090F31A6-8E75-4D16-9B35-D75B35E07A3C}"/>
              </a:ext>
            </a:extLst>
          </p:cNvPr>
          <p:cNvSpPr txBox="1">
            <a:spLocks/>
          </p:cNvSpPr>
          <p:nvPr/>
        </p:nvSpPr>
        <p:spPr>
          <a:xfrm>
            <a:off x="1310592" y="2748036"/>
            <a:ext cx="4154400" cy="517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indent="0">
              <a:buFont typeface="Roboto Mono"/>
              <a:buNone/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giai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Tết</a:t>
            </a:r>
            <a:r>
              <a:rPr lang="en-US" dirty="0"/>
              <a:t>.</a:t>
            </a:r>
          </a:p>
          <a:p>
            <a:pPr marL="0" indent="0">
              <a:buFont typeface="Roboto Mono"/>
              <a:buNone/>
            </a:pPr>
            <a:endParaRPr lang="en-US" dirty="0"/>
          </a:p>
          <a:p>
            <a:pPr marL="0" indent="0">
              <a:spcBef>
                <a:spcPts val="2100"/>
              </a:spcBef>
              <a:spcAft>
                <a:spcPts val="2100"/>
              </a:spcAft>
              <a:buFont typeface="Roboto Mono"/>
              <a:buNone/>
            </a:pPr>
            <a:endParaRPr lang="en-US" dirty="0"/>
          </a:p>
        </p:txBody>
      </p:sp>
      <p:sp>
        <p:nvSpPr>
          <p:cNvPr id="8" name="Google Shape;426;p27">
            <a:extLst>
              <a:ext uri="{FF2B5EF4-FFF2-40B4-BE49-F238E27FC236}">
                <a16:creationId xmlns:a16="http://schemas.microsoft.com/office/drawing/2014/main" id="{A93E1968-283B-2AB3-D707-73634030AE12}"/>
              </a:ext>
            </a:extLst>
          </p:cNvPr>
          <p:cNvSpPr txBox="1">
            <a:spLocks/>
          </p:cNvSpPr>
          <p:nvPr/>
        </p:nvSpPr>
        <p:spPr>
          <a:xfrm>
            <a:off x="2014859" y="3182060"/>
            <a:ext cx="2104754" cy="517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indent="0">
              <a:buFont typeface="Roboto Mono"/>
              <a:buNone/>
            </a:pPr>
            <a:r>
              <a:rPr lang="en-US" dirty="0"/>
              <a:t>-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Tết</a:t>
            </a:r>
            <a:endParaRPr lang="en-US" dirty="0"/>
          </a:p>
          <a:p>
            <a:pPr marL="0" indent="0">
              <a:buFont typeface="Roboto Mono"/>
              <a:buNone/>
            </a:pPr>
            <a:endParaRPr lang="en-US" dirty="0"/>
          </a:p>
          <a:p>
            <a:pPr marL="0" indent="0">
              <a:spcBef>
                <a:spcPts val="2100"/>
              </a:spcBef>
              <a:spcAft>
                <a:spcPts val="2100"/>
              </a:spcAft>
              <a:buFont typeface="Roboto Mono"/>
              <a:buNone/>
            </a:pPr>
            <a:endParaRPr lang="en-US" dirty="0"/>
          </a:p>
        </p:txBody>
      </p:sp>
      <p:sp>
        <p:nvSpPr>
          <p:cNvPr id="9" name="Google Shape;426;p27">
            <a:extLst>
              <a:ext uri="{FF2B5EF4-FFF2-40B4-BE49-F238E27FC236}">
                <a16:creationId xmlns:a16="http://schemas.microsoft.com/office/drawing/2014/main" id="{B89B896E-9760-0132-5221-CCCF5B4D546D}"/>
              </a:ext>
            </a:extLst>
          </p:cNvPr>
          <p:cNvSpPr txBox="1">
            <a:spLocks/>
          </p:cNvSpPr>
          <p:nvPr/>
        </p:nvSpPr>
        <p:spPr>
          <a:xfrm>
            <a:off x="2014859" y="3624753"/>
            <a:ext cx="2104754" cy="517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indent="0">
              <a:buFont typeface="Roboto Mono"/>
              <a:buNone/>
            </a:pPr>
            <a:r>
              <a:rPr lang="en-US" dirty="0"/>
              <a:t>-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Tết</a:t>
            </a:r>
            <a:endParaRPr lang="en-US" dirty="0"/>
          </a:p>
          <a:p>
            <a:pPr marL="0" indent="0">
              <a:buFont typeface="Roboto Mono"/>
              <a:buNone/>
            </a:pPr>
            <a:endParaRPr lang="en-US" dirty="0"/>
          </a:p>
          <a:p>
            <a:pPr marL="0" indent="0">
              <a:spcBef>
                <a:spcPts val="2100"/>
              </a:spcBef>
              <a:spcAft>
                <a:spcPts val="2100"/>
              </a:spcAft>
              <a:buFont typeface="Roboto Mono"/>
              <a:buNone/>
            </a:pPr>
            <a:endParaRPr lang="en-US" dirty="0"/>
          </a:p>
        </p:txBody>
      </p:sp>
      <p:pic>
        <p:nvPicPr>
          <p:cNvPr id="22" name="Hình ảnh 21">
            <a:extLst>
              <a:ext uri="{FF2B5EF4-FFF2-40B4-BE49-F238E27FC236}">
                <a16:creationId xmlns:a16="http://schemas.microsoft.com/office/drawing/2014/main" id="{5F2A381E-515C-A8E2-B1FB-6E141FB52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240" y="2195939"/>
            <a:ext cx="3562533" cy="2489328"/>
          </a:xfrm>
          <a:prstGeom prst="rect">
            <a:avLst/>
          </a:prstGeom>
        </p:spPr>
      </p:pic>
      <p:sp>
        <p:nvSpPr>
          <p:cNvPr id="23" name="Google Shape;426;p27">
            <a:extLst>
              <a:ext uri="{FF2B5EF4-FFF2-40B4-BE49-F238E27FC236}">
                <a16:creationId xmlns:a16="http://schemas.microsoft.com/office/drawing/2014/main" id="{C9AD36E3-1F2F-FB04-1B93-58FDD741523C}"/>
              </a:ext>
            </a:extLst>
          </p:cNvPr>
          <p:cNvSpPr txBox="1">
            <a:spLocks/>
          </p:cNvSpPr>
          <p:nvPr/>
        </p:nvSpPr>
        <p:spPr>
          <a:xfrm>
            <a:off x="2014859" y="4059221"/>
            <a:ext cx="2460888" cy="517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indent="0">
              <a:buFont typeface="Roboto Mono"/>
              <a:buNone/>
            </a:pPr>
            <a:r>
              <a:rPr lang="en-US" dirty="0"/>
              <a:t>-Sau </a:t>
            </a:r>
            <a:r>
              <a:rPr lang="en-US" dirty="0" err="1"/>
              <a:t>Tết</a:t>
            </a:r>
            <a:r>
              <a:rPr lang="en-US" dirty="0"/>
              <a:t>.</a:t>
            </a:r>
          </a:p>
          <a:p>
            <a:pPr marL="0" indent="0">
              <a:buFont typeface="Roboto Mono"/>
              <a:buNone/>
            </a:pPr>
            <a:endParaRPr lang="en-US" dirty="0"/>
          </a:p>
          <a:p>
            <a:pPr marL="0" indent="0">
              <a:spcBef>
                <a:spcPts val="2100"/>
              </a:spcBef>
              <a:spcAft>
                <a:spcPts val="2100"/>
              </a:spcAft>
              <a:buFont typeface="Roboto Mono"/>
              <a:buNone/>
            </a:pPr>
            <a:endParaRPr lang="en-US" dirty="0"/>
          </a:p>
        </p:txBody>
      </p:sp>
      <p:pic>
        <p:nvPicPr>
          <p:cNvPr id="20" name="Hình ảnh 19">
            <a:extLst>
              <a:ext uri="{FF2B5EF4-FFF2-40B4-BE49-F238E27FC236}">
                <a16:creationId xmlns:a16="http://schemas.microsoft.com/office/drawing/2014/main" id="{77B05273-A2C0-E501-A49D-A0DF13E19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812" y="1760696"/>
            <a:ext cx="3913388" cy="4334098"/>
          </a:xfrm>
          <a:prstGeom prst="rect">
            <a:avLst/>
          </a:prstGeom>
        </p:spPr>
      </p:pic>
      <p:pic>
        <p:nvPicPr>
          <p:cNvPr id="18" name="Hình ảnh 17">
            <a:extLst>
              <a:ext uri="{FF2B5EF4-FFF2-40B4-BE49-F238E27FC236}">
                <a16:creationId xmlns:a16="http://schemas.microsoft.com/office/drawing/2014/main" id="{65F8A1DA-A883-9923-F18A-FD8DB0F2F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1087" y="1760696"/>
            <a:ext cx="3913389" cy="4334098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A8613F9C-523E-AC79-D6D5-0898D9EF3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1087" y="1760696"/>
            <a:ext cx="3913389" cy="43340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4"/>
          <p:cNvSpPr/>
          <p:nvPr/>
        </p:nvSpPr>
        <p:spPr>
          <a:xfrm>
            <a:off x="316800" y="146600"/>
            <a:ext cx="11648700" cy="6398100"/>
          </a:xfrm>
          <a:prstGeom prst="roundRect">
            <a:avLst>
              <a:gd name="adj" fmla="val 2468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470;p32">
            <a:extLst>
              <a:ext uri="{FF2B5EF4-FFF2-40B4-BE49-F238E27FC236}">
                <a16:creationId xmlns:a16="http://schemas.microsoft.com/office/drawing/2014/main" id="{E61501B5-9E5C-9798-3152-134364F49021}"/>
              </a:ext>
            </a:extLst>
          </p:cNvPr>
          <p:cNvSpPr/>
          <p:nvPr/>
        </p:nvSpPr>
        <p:spPr>
          <a:xfrm>
            <a:off x="629700" y="4941284"/>
            <a:ext cx="10932600" cy="1575000"/>
          </a:xfrm>
          <a:prstGeom prst="roundRect">
            <a:avLst>
              <a:gd name="adj" fmla="val 8638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34"/>
          <p:cNvSpPr txBox="1">
            <a:spLocks noGrp="1"/>
          </p:cNvSpPr>
          <p:nvPr>
            <p:ph type="title" idx="4294967295"/>
          </p:nvPr>
        </p:nvSpPr>
        <p:spPr>
          <a:xfrm>
            <a:off x="6913134" y="425354"/>
            <a:ext cx="4992708" cy="473850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 dirty="0"/>
              <a:t>CÁC NỘI DUNG KHÁC </a:t>
            </a:r>
            <a:r>
              <a:rPr lang="en" sz="8500" dirty="0">
                <a:solidFill>
                  <a:schemeClr val="accent3"/>
                </a:solidFill>
              </a:rPr>
              <a:t>LIÊN QUAN TỚI TẾT</a:t>
            </a:r>
            <a:r>
              <a:rPr lang="en" sz="6500" dirty="0"/>
              <a:t> </a:t>
            </a:r>
            <a:endParaRPr sz="6500" dirty="0"/>
          </a:p>
        </p:txBody>
      </p:sp>
      <p:sp>
        <p:nvSpPr>
          <p:cNvPr id="499" name="Google Shape;499;p34"/>
          <p:cNvSpPr txBox="1">
            <a:spLocks noGrp="1"/>
          </p:cNvSpPr>
          <p:nvPr>
            <p:ph type="body" idx="4294967295"/>
          </p:nvPr>
        </p:nvSpPr>
        <p:spPr>
          <a:xfrm>
            <a:off x="805436" y="5309943"/>
            <a:ext cx="11129100" cy="9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Tết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dung.</a:t>
            </a: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  <p:grpSp>
        <p:nvGrpSpPr>
          <p:cNvPr id="500" name="Google Shape;500;p34"/>
          <p:cNvGrpSpPr/>
          <p:nvPr/>
        </p:nvGrpSpPr>
        <p:grpSpPr>
          <a:xfrm>
            <a:off x="704646" y="902484"/>
            <a:ext cx="635280" cy="147600"/>
            <a:chOff x="2147366" y="4139382"/>
            <a:chExt cx="635280" cy="147600"/>
          </a:xfrm>
        </p:grpSpPr>
        <p:sp>
          <p:nvSpPr>
            <p:cNvPr id="501" name="Google Shape;501;p3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3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3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4" name="Google Shape;504;p34"/>
          <p:cNvGrpSpPr/>
          <p:nvPr/>
        </p:nvGrpSpPr>
        <p:grpSpPr>
          <a:xfrm>
            <a:off x="413996" y="309734"/>
            <a:ext cx="635280" cy="147600"/>
            <a:chOff x="2147366" y="4139382"/>
            <a:chExt cx="635280" cy="147600"/>
          </a:xfrm>
        </p:grpSpPr>
        <p:sp>
          <p:nvSpPr>
            <p:cNvPr id="505" name="Google Shape;505;p3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3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3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Hình ảnh 2">
            <a:extLst>
              <a:ext uri="{FF2B5EF4-FFF2-40B4-BE49-F238E27FC236}">
                <a16:creationId xmlns:a16="http://schemas.microsoft.com/office/drawing/2014/main" id="{6110C33F-B49F-4F9F-983E-99E255096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46" y="1129216"/>
            <a:ext cx="5987024" cy="3519902"/>
          </a:xfrm>
          <a:prstGeom prst="rect">
            <a:avLst/>
          </a:prstGeom>
        </p:spPr>
      </p:pic>
      <p:grpSp>
        <p:nvGrpSpPr>
          <p:cNvPr id="4" name="Google Shape;500;p34">
            <a:extLst>
              <a:ext uri="{FF2B5EF4-FFF2-40B4-BE49-F238E27FC236}">
                <a16:creationId xmlns:a16="http://schemas.microsoft.com/office/drawing/2014/main" id="{32FE61F0-1E02-DADB-B738-2069AC026F42}"/>
              </a:ext>
            </a:extLst>
          </p:cNvPr>
          <p:cNvGrpSpPr/>
          <p:nvPr/>
        </p:nvGrpSpPr>
        <p:grpSpPr>
          <a:xfrm>
            <a:off x="805436" y="5067916"/>
            <a:ext cx="635280" cy="147600"/>
            <a:chOff x="2147366" y="4139382"/>
            <a:chExt cx="635280" cy="147600"/>
          </a:xfrm>
        </p:grpSpPr>
        <p:sp>
          <p:nvSpPr>
            <p:cNvPr id="5" name="Google Shape;501;p34">
              <a:extLst>
                <a:ext uri="{FF2B5EF4-FFF2-40B4-BE49-F238E27FC236}">
                  <a16:creationId xmlns:a16="http://schemas.microsoft.com/office/drawing/2014/main" id="{18E9DCC1-CCAD-B439-2B25-BB04C42AD7DD}"/>
                </a:ext>
              </a:extLst>
            </p:cNvPr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502;p34">
              <a:extLst>
                <a:ext uri="{FF2B5EF4-FFF2-40B4-BE49-F238E27FC236}">
                  <a16:creationId xmlns:a16="http://schemas.microsoft.com/office/drawing/2014/main" id="{60FD0985-A26B-F7FB-4B0B-1A9D9D30813D}"/>
                </a:ext>
              </a:extLst>
            </p:cNvPr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503;p34">
              <a:extLst>
                <a:ext uri="{FF2B5EF4-FFF2-40B4-BE49-F238E27FC236}">
                  <a16:creationId xmlns:a16="http://schemas.microsoft.com/office/drawing/2014/main" id="{F5E1CA7D-1E9A-7C38-F3F1-5FDAECC5AFE7}"/>
                </a:ext>
              </a:extLst>
            </p:cNvPr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" grpId="0"/>
      <p:bldP spid="49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6" name="Google Shape;806;p41"/>
          <p:cNvGrpSpPr/>
          <p:nvPr/>
        </p:nvGrpSpPr>
        <p:grpSpPr>
          <a:xfrm rot="5400000">
            <a:off x="5899790" y="1376119"/>
            <a:ext cx="5778042" cy="3955122"/>
            <a:chOff x="2345366" y="140711"/>
            <a:chExt cx="6483441" cy="4437974"/>
          </a:xfrm>
        </p:grpSpPr>
        <p:sp>
          <p:nvSpPr>
            <p:cNvPr id="807" name="Google Shape;807;p41"/>
            <p:cNvSpPr/>
            <p:nvPr/>
          </p:nvSpPr>
          <p:spPr>
            <a:xfrm>
              <a:off x="2362377" y="163678"/>
              <a:ext cx="6449417" cy="4392004"/>
            </a:xfrm>
            <a:custGeom>
              <a:avLst/>
              <a:gdLst/>
              <a:ahLst/>
              <a:cxnLst/>
              <a:rect l="l" t="t" r="r" b="b"/>
              <a:pathLst>
                <a:path w="7889195" h="6142663" extrusionOk="0">
                  <a:moveTo>
                    <a:pt x="-761" y="5760719"/>
                  </a:moveTo>
                  <a:cubicBezTo>
                    <a:pt x="-761" y="5972461"/>
                    <a:pt x="170183" y="6142933"/>
                    <a:pt x="382397" y="6142933"/>
                  </a:cubicBezTo>
                  <a:lnTo>
                    <a:pt x="7505412" y="6142933"/>
                  </a:lnTo>
                  <a:cubicBezTo>
                    <a:pt x="7717828" y="6142933"/>
                    <a:pt x="7888435" y="5972461"/>
                    <a:pt x="7888435" y="5760719"/>
                  </a:cubicBezTo>
                  <a:lnTo>
                    <a:pt x="7888435" y="382415"/>
                  </a:lnTo>
                  <a:cubicBezTo>
                    <a:pt x="7888435" y="170673"/>
                    <a:pt x="7717828" y="269"/>
                    <a:pt x="7505412" y="269"/>
                  </a:cubicBezTo>
                  <a:lnTo>
                    <a:pt x="382397" y="269"/>
                  </a:lnTo>
                  <a:cubicBezTo>
                    <a:pt x="170251" y="269"/>
                    <a:pt x="-693" y="170471"/>
                    <a:pt x="-693" y="382145"/>
                  </a:cubicBezTo>
                  <a:lnTo>
                    <a:pt x="-693" y="5760449"/>
                  </a:lnTo>
                  <a:close/>
                </a:path>
              </a:pathLst>
            </a:custGeom>
            <a:solidFill>
              <a:srgbClr val="262626"/>
            </a:solidFill>
            <a:ln w="3810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77800" dist="1143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08" name="Google Shape;808;p41"/>
            <p:cNvGrpSpPr/>
            <p:nvPr/>
          </p:nvGrpSpPr>
          <p:grpSpPr>
            <a:xfrm>
              <a:off x="2345366" y="140711"/>
              <a:ext cx="6483441" cy="4437974"/>
              <a:chOff x="390725" y="192901"/>
              <a:chExt cx="9367780" cy="6412330"/>
            </a:xfrm>
          </p:grpSpPr>
          <p:sp>
            <p:nvSpPr>
              <p:cNvPr id="809" name="Google Shape;809;p41"/>
              <p:cNvSpPr/>
              <p:nvPr/>
            </p:nvSpPr>
            <p:spPr>
              <a:xfrm>
                <a:off x="433022" y="255001"/>
                <a:ext cx="9309250" cy="6342300"/>
              </a:xfrm>
              <a:custGeom>
                <a:avLst/>
                <a:gdLst/>
                <a:ahLst/>
                <a:cxnLst/>
                <a:rect l="l" t="t" r="r" b="b"/>
                <a:pathLst>
                  <a:path w="7889195" h="6142663" extrusionOk="0">
                    <a:moveTo>
                      <a:pt x="-761" y="5760719"/>
                    </a:moveTo>
                    <a:cubicBezTo>
                      <a:pt x="-761" y="5972461"/>
                      <a:pt x="170183" y="6142933"/>
                      <a:pt x="382397" y="6142933"/>
                    </a:cubicBezTo>
                    <a:lnTo>
                      <a:pt x="7505412" y="6142933"/>
                    </a:lnTo>
                    <a:cubicBezTo>
                      <a:pt x="7717828" y="6142933"/>
                      <a:pt x="7888435" y="5972461"/>
                      <a:pt x="7888435" y="5760719"/>
                    </a:cubicBezTo>
                    <a:lnTo>
                      <a:pt x="7888435" y="382415"/>
                    </a:lnTo>
                    <a:cubicBezTo>
                      <a:pt x="7888435" y="170673"/>
                      <a:pt x="7717828" y="269"/>
                      <a:pt x="7505412" y="269"/>
                    </a:cubicBezTo>
                    <a:lnTo>
                      <a:pt x="382397" y="269"/>
                    </a:lnTo>
                    <a:cubicBezTo>
                      <a:pt x="170251" y="269"/>
                      <a:pt x="-693" y="170471"/>
                      <a:pt x="-693" y="382145"/>
                    </a:cubicBezTo>
                    <a:lnTo>
                      <a:pt x="-693" y="5760449"/>
                    </a:lnTo>
                    <a:close/>
                  </a:path>
                </a:pathLst>
              </a:custGeom>
              <a:gradFill>
                <a:gsLst>
                  <a:gs pos="0">
                    <a:srgbClr val="4E4F51"/>
                  </a:gs>
                  <a:gs pos="15000">
                    <a:srgbClr val="4E4F51"/>
                  </a:gs>
                  <a:gs pos="97000">
                    <a:srgbClr val="000000"/>
                  </a:gs>
                  <a:gs pos="100000">
                    <a:srgbClr val="000000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10" name="Google Shape;810;p41"/>
              <p:cNvGrpSpPr/>
              <p:nvPr/>
            </p:nvGrpSpPr>
            <p:grpSpPr>
              <a:xfrm>
                <a:off x="9036100" y="3183177"/>
                <a:ext cx="492960" cy="492960"/>
                <a:chOff x="9132580" y="3159701"/>
                <a:chExt cx="371233" cy="371233"/>
              </a:xfrm>
            </p:grpSpPr>
            <p:sp>
              <p:nvSpPr>
                <p:cNvPr id="811" name="Google Shape;811;p41"/>
                <p:cNvSpPr/>
                <p:nvPr/>
              </p:nvSpPr>
              <p:spPr>
                <a:xfrm>
                  <a:off x="9132580" y="3159701"/>
                  <a:ext cx="371233" cy="371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679" h="358679" extrusionOk="0">
                      <a:moveTo>
                        <a:pt x="178613" y="269"/>
                      </a:moveTo>
                      <a:cubicBezTo>
                        <a:pt x="277673" y="269"/>
                        <a:pt x="357919" y="80562"/>
                        <a:pt x="357919" y="179608"/>
                      </a:cubicBezTo>
                      <a:cubicBezTo>
                        <a:pt x="357919" y="278655"/>
                        <a:pt x="277673" y="358948"/>
                        <a:pt x="178613" y="358948"/>
                      </a:cubicBezTo>
                      <a:cubicBezTo>
                        <a:pt x="79553" y="358948"/>
                        <a:pt x="-761" y="278655"/>
                        <a:pt x="-761" y="179608"/>
                      </a:cubicBezTo>
                      <a:cubicBezTo>
                        <a:pt x="-761" y="80562"/>
                        <a:pt x="79553" y="269"/>
                        <a:pt x="178613" y="269"/>
                      </a:cubicBezTo>
                      <a:close/>
                    </a:path>
                  </a:pathLst>
                </a:custGeom>
                <a:solidFill>
                  <a:srgbClr val="15151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2" name="Google Shape;812;p41"/>
                <p:cNvSpPr/>
                <p:nvPr/>
              </p:nvSpPr>
              <p:spPr>
                <a:xfrm>
                  <a:off x="9138858" y="3166118"/>
                  <a:ext cx="267486" cy="3581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1" h="346069" extrusionOk="0">
                      <a:moveTo>
                        <a:pt x="172543" y="269"/>
                      </a:moveTo>
                      <a:cubicBezTo>
                        <a:pt x="76788" y="269"/>
                        <a:pt x="-761" y="77750"/>
                        <a:pt x="-761" y="173303"/>
                      </a:cubicBezTo>
                      <a:cubicBezTo>
                        <a:pt x="-761" y="268857"/>
                        <a:pt x="76788" y="346338"/>
                        <a:pt x="172543" y="346338"/>
                      </a:cubicBezTo>
                      <a:cubicBezTo>
                        <a:pt x="188728" y="346338"/>
                        <a:pt x="204912" y="343978"/>
                        <a:pt x="219747" y="339662"/>
                      </a:cubicBezTo>
                      <a:cubicBezTo>
                        <a:pt x="270997" y="207155"/>
                        <a:pt x="269648" y="108769"/>
                        <a:pt x="219747" y="6810"/>
                      </a:cubicBezTo>
                      <a:cubicBezTo>
                        <a:pt x="204238" y="2561"/>
                        <a:pt x="188728" y="269"/>
                        <a:pt x="172543" y="269"/>
                      </a:cubicBezTo>
                      <a:close/>
                    </a:path>
                  </a:pathLst>
                </a:custGeom>
                <a:solidFill>
                  <a:srgbClr val="07070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3" name="Google Shape;813;p41"/>
                <p:cNvSpPr/>
                <p:nvPr/>
              </p:nvSpPr>
              <p:spPr>
                <a:xfrm>
                  <a:off x="9249765" y="3279048"/>
                  <a:ext cx="129816" cy="1303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26" h="125898" extrusionOk="0">
                      <a:moveTo>
                        <a:pt x="-761" y="98857"/>
                      </a:moveTo>
                      <a:cubicBezTo>
                        <a:pt x="-761" y="113962"/>
                        <a:pt x="11377" y="126167"/>
                        <a:pt x="26213" y="126167"/>
                      </a:cubicBezTo>
                      <a:lnTo>
                        <a:pt x="97692" y="126167"/>
                      </a:lnTo>
                      <a:cubicBezTo>
                        <a:pt x="112527" y="126167"/>
                        <a:pt x="124666" y="113962"/>
                        <a:pt x="124666" y="98857"/>
                      </a:cubicBezTo>
                      <a:lnTo>
                        <a:pt x="124666" y="27579"/>
                      </a:lnTo>
                      <a:cubicBezTo>
                        <a:pt x="124666" y="12474"/>
                        <a:pt x="112527" y="269"/>
                        <a:pt x="97692" y="269"/>
                      </a:cubicBezTo>
                      <a:lnTo>
                        <a:pt x="26213" y="269"/>
                      </a:lnTo>
                      <a:cubicBezTo>
                        <a:pt x="11377" y="269"/>
                        <a:pt x="-761" y="12474"/>
                        <a:pt x="-761" y="27579"/>
                      </a:cubicBezTo>
                      <a:lnTo>
                        <a:pt x="-761" y="98857"/>
                      </a:lnTo>
                      <a:close/>
                      <a:moveTo>
                        <a:pt x="9354" y="96429"/>
                      </a:moveTo>
                      <a:lnTo>
                        <a:pt x="9354" y="30007"/>
                      </a:lnTo>
                      <a:cubicBezTo>
                        <a:pt x="9354" y="19352"/>
                        <a:pt x="18120" y="10721"/>
                        <a:pt x="28910" y="10721"/>
                      </a:cubicBezTo>
                      <a:lnTo>
                        <a:pt x="94995" y="10721"/>
                      </a:lnTo>
                      <a:cubicBezTo>
                        <a:pt x="105784" y="10721"/>
                        <a:pt x="114551" y="19352"/>
                        <a:pt x="114551" y="30007"/>
                      </a:cubicBezTo>
                      <a:lnTo>
                        <a:pt x="114551" y="96429"/>
                      </a:lnTo>
                      <a:cubicBezTo>
                        <a:pt x="114551" y="107083"/>
                        <a:pt x="105784" y="115580"/>
                        <a:pt x="94995" y="115580"/>
                      </a:cubicBezTo>
                      <a:lnTo>
                        <a:pt x="28910" y="115580"/>
                      </a:lnTo>
                      <a:cubicBezTo>
                        <a:pt x="18120" y="115580"/>
                        <a:pt x="9354" y="107083"/>
                        <a:pt x="9354" y="96429"/>
                      </a:cubicBezTo>
                      <a:close/>
                    </a:path>
                  </a:pathLst>
                </a:custGeom>
                <a:solidFill>
                  <a:srgbClr val="CCCED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14" name="Google Shape;814;p41"/>
              <p:cNvGrpSpPr/>
              <p:nvPr/>
            </p:nvGrpSpPr>
            <p:grpSpPr>
              <a:xfrm>
                <a:off x="390725" y="192901"/>
                <a:ext cx="9367780" cy="6412330"/>
                <a:chOff x="1194635" y="234866"/>
                <a:chExt cx="9244824" cy="6489556"/>
              </a:xfrm>
            </p:grpSpPr>
            <p:sp>
              <p:nvSpPr>
                <p:cNvPr id="815" name="Google Shape;815;p41"/>
                <p:cNvSpPr/>
                <p:nvPr/>
              </p:nvSpPr>
              <p:spPr>
                <a:xfrm>
                  <a:off x="1217565" y="240980"/>
                  <a:ext cx="9221894" cy="648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1894" h="6483314" extrusionOk="0">
                      <a:moveTo>
                        <a:pt x="0" y="6063936"/>
                      </a:moveTo>
                      <a:cubicBezTo>
                        <a:pt x="0" y="6296301"/>
                        <a:pt x="187014" y="6483315"/>
                        <a:pt x="419380" y="6483315"/>
                      </a:cubicBezTo>
                      <a:lnTo>
                        <a:pt x="8802005" y="6483315"/>
                      </a:lnTo>
                      <a:cubicBezTo>
                        <a:pt x="9034371" y="6483315"/>
                        <a:pt x="9221895" y="6296301"/>
                        <a:pt x="9221895" y="6063936"/>
                      </a:cubicBezTo>
                      <a:lnTo>
                        <a:pt x="9221895" y="419634"/>
                      </a:lnTo>
                      <a:cubicBezTo>
                        <a:pt x="9221895" y="187269"/>
                        <a:pt x="9034371" y="0"/>
                        <a:pt x="8802005" y="0"/>
                      </a:cubicBezTo>
                      <a:lnTo>
                        <a:pt x="419380" y="0"/>
                      </a:lnTo>
                      <a:cubicBezTo>
                        <a:pt x="187014" y="0"/>
                        <a:pt x="0" y="187141"/>
                        <a:pt x="0" y="419634"/>
                      </a:cubicBezTo>
                      <a:lnTo>
                        <a:pt x="0" y="6063936"/>
                      </a:lnTo>
                      <a:lnTo>
                        <a:pt x="0" y="6063936"/>
                      </a:lnTo>
                      <a:lnTo>
                        <a:pt x="0" y="6063936"/>
                      </a:lnTo>
                      <a:close/>
                      <a:moveTo>
                        <a:pt x="16052" y="6040495"/>
                      </a:moveTo>
                      <a:lnTo>
                        <a:pt x="16052" y="432119"/>
                      </a:lnTo>
                      <a:cubicBezTo>
                        <a:pt x="16052" y="200772"/>
                        <a:pt x="202301" y="14523"/>
                        <a:pt x="433648" y="14523"/>
                      </a:cubicBezTo>
                      <a:lnTo>
                        <a:pt x="8782642" y="14523"/>
                      </a:lnTo>
                      <a:cubicBezTo>
                        <a:pt x="9014244" y="14650"/>
                        <a:pt x="9200365" y="200772"/>
                        <a:pt x="9200365" y="432119"/>
                      </a:cubicBezTo>
                      <a:lnTo>
                        <a:pt x="9200365" y="6051196"/>
                      </a:lnTo>
                      <a:cubicBezTo>
                        <a:pt x="9200365" y="6282543"/>
                        <a:pt x="9014244" y="6468792"/>
                        <a:pt x="8782642" y="6468792"/>
                      </a:cubicBezTo>
                      <a:lnTo>
                        <a:pt x="433648" y="6457964"/>
                      </a:lnTo>
                      <a:cubicBezTo>
                        <a:pt x="202556" y="6457964"/>
                        <a:pt x="16306" y="6271714"/>
                        <a:pt x="16306" y="6040368"/>
                      </a:cubicBezTo>
                      <a:lnTo>
                        <a:pt x="16052" y="6040368"/>
                      </a:lnTo>
                      <a:close/>
                    </a:path>
                  </a:pathLst>
                </a:custGeom>
                <a:solidFill>
                  <a:srgbClr val="DCDDE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6" name="Google Shape;816;p41"/>
                <p:cNvSpPr/>
                <p:nvPr/>
              </p:nvSpPr>
              <p:spPr>
                <a:xfrm>
                  <a:off x="2119512" y="237923"/>
                  <a:ext cx="97838" cy="15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38" h="15287" extrusionOk="0">
                      <a:moveTo>
                        <a:pt x="0" y="0"/>
                      </a:moveTo>
                      <a:lnTo>
                        <a:pt x="0" y="15287"/>
                      </a:lnTo>
                      <a:lnTo>
                        <a:pt x="97838" y="15287"/>
                      </a:lnTo>
                      <a:lnTo>
                        <a:pt x="97838" y="8790"/>
                      </a:lnTo>
                      <a:cubicBezTo>
                        <a:pt x="97838" y="4204"/>
                        <a:pt x="92615" y="0"/>
                        <a:pt x="84207" y="0"/>
                      </a:cubicBez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7" name="Google Shape;817;p41"/>
                <p:cNvSpPr/>
                <p:nvPr/>
              </p:nvSpPr>
              <p:spPr>
                <a:xfrm>
                  <a:off x="2510865" y="234866"/>
                  <a:ext cx="203320" cy="18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320" h="18344" extrusionOk="0">
                      <a:moveTo>
                        <a:pt x="0" y="7261"/>
                      </a:moveTo>
                      <a:lnTo>
                        <a:pt x="0" y="18345"/>
                      </a:lnTo>
                      <a:lnTo>
                        <a:pt x="203320" y="18345"/>
                      </a:lnTo>
                      <a:lnTo>
                        <a:pt x="203320" y="10701"/>
                      </a:lnTo>
                      <a:cubicBezTo>
                        <a:pt x="187906" y="9045"/>
                        <a:pt x="124591" y="0"/>
                        <a:pt x="107648" y="0"/>
                      </a:cubicBezTo>
                      <a:lnTo>
                        <a:pt x="3567" y="0"/>
                      </a:lnTo>
                      <a:cubicBezTo>
                        <a:pt x="1401" y="0"/>
                        <a:pt x="0" y="3312"/>
                        <a:pt x="0" y="7261"/>
                      </a:cubicBezTo>
                      <a:lnTo>
                        <a:pt x="0" y="7261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8" name="Google Shape;818;p41"/>
                <p:cNvSpPr/>
                <p:nvPr/>
              </p:nvSpPr>
              <p:spPr>
                <a:xfrm>
                  <a:off x="2831897" y="234866"/>
                  <a:ext cx="201791" cy="18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91" h="18344" extrusionOk="0">
                      <a:moveTo>
                        <a:pt x="201791" y="7261"/>
                      </a:moveTo>
                      <a:lnTo>
                        <a:pt x="201791" y="18345"/>
                      </a:lnTo>
                      <a:lnTo>
                        <a:pt x="0" y="18345"/>
                      </a:lnTo>
                      <a:lnTo>
                        <a:pt x="0" y="10701"/>
                      </a:lnTo>
                      <a:cubicBezTo>
                        <a:pt x="15415" y="9045"/>
                        <a:pt x="78220" y="0"/>
                        <a:pt x="94908" y="0"/>
                      </a:cubicBezTo>
                      <a:lnTo>
                        <a:pt x="198224" y="0"/>
                      </a:lnTo>
                      <a:cubicBezTo>
                        <a:pt x="200390" y="0"/>
                        <a:pt x="201791" y="3312"/>
                        <a:pt x="201791" y="7261"/>
                      </a:cubicBezTo>
                      <a:lnTo>
                        <a:pt x="201791" y="7261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9" name="Google Shape;819;p41"/>
                <p:cNvSpPr/>
                <p:nvPr/>
              </p:nvSpPr>
              <p:spPr>
                <a:xfrm>
                  <a:off x="2510865" y="245567"/>
                  <a:ext cx="203320" cy="7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320" h="7643" extrusionOk="0">
                      <a:moveTo>
                        <a:pt x="0" y="0"/>
                      </a:moveTo>
                      <a:lnTo>
                        <a:pt x="203320" y="0"/>
                      </a:lnTo>
                      <a:lnTo>
                        <a:pt x="203320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3A3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0" name="Google Shape;820;p41"/>
                <p:cNvSpPr/>
                <p:nvPr/>
              </p:nvSpPr>
              <p:spPr>
                <a:xfrm>
                  <a:off x="2831897" y="245567"/>
                  <a:ext cx="201791" cy="7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91" h="7643" extrusionOk="0">
                      <a:moveTo>
                        <a:pt x="0" y="0"/>
                      </a:moveTo>
                      <a:lnTo>
                        <a:pt x="201791" y="0"/>
                      </a:lnTo>
                      <a:lnTo>
                        <a:pt x="201791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4444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1" name="Google Shape;821;p41"/>
                <p:cNvSpPr/>
                <p:nvPr/>
              </p:nvSpPr>
              <p:spPr>
                <a:xfrm>
                  <a:off x="2119512" y="245567"/>
                  <a:ext cx="97838" cy="7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38" h="7643" extrusionOk="0">
                      <a:moveTo>
                        <a:pt x="0" y="0"/>
                      </a:moveTo>
                      <a:lnTo>
                        <a:pt x="97838" y="0"/>
                      </a:lnTo>
                      <a:lnTo>
                        <a:pt x="97838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5353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2" name="Google Shape;822;p41"/>
                <p:cNvSpPr/>
                <p:nvPr/>
              </p:nvSpPr>
              <p:spPr>
                <a:xfrm>
                  <a:off x="1217565" y="251681"/>
                  <a:ext cx="9221894" cy="6472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1894" h="6472613" extrusionOk="0">
                      <a:moveTo>
                        <a:pt x="0" y="6053234"/>
                      </a:moveTo>
                      <a:cubicBezTo>
                        <a:pt x="0" y="6285600"/>
                        <a:pt x="187014" y="6472614"/>
                        <a:pt x="419380" y="6472614"/>
                      </a:cubicBezTo>
                      <a:lnTo>
                        <a:pt x="8802005" y="6472614"/>
                      </a:lnTo>
                      <a:cubicBezTo>
                        <a:pt x="9034371" y="6472614"/>
                        <a:pt x="9221895" y="6285600"/>
                        <a:pt x="9221895" y="6053234"/>
                      </a:cubicBezTo>
                      <a:lnTo>
                        <a:pt x="9221895" y="419634"/>
                      </a:lnTo>
                      <a:cubicBezTo>
                        <a:pt x="9221895" y="187269"/>
                        <a:pt x="9034371" y="0"/>
                        <a:pt x="8802005" y="0"/>
                      </a:cubicBezTo>
                      <a:lnTo>
                        <a:pt x="419380" y="0"/>
                      </a:lnTo>
                      <a:cubicBezTo>
                        <a:pt x="187014" y="0"/>
                        <a:pt x="0" y="187269"/>
                        <a:pt x="0" y="419634"/>
                      </a:cubicBezTo>
                      <a:lnTo>
                        <a:pt x="0" y="6053234"/>
                      </a:lnTo>
                      <a:lnTo>
                        <a:pt x="0" y="6053234"/>
                      </a:lnTo>
                      <a:lnTo>
                        <a:pt x="0" y="6053234"/>
                      </a:lnTo>
                      <a:close/>
                      <a:moveTo>
                        <a:pt x="16052" y="6040622"/>
                      </a:moveTo>
                      <a:lnTo>
                        <a:pt x="16052" y="432246"/>
                      </a:lnTo>
                      <a:cubicBezTo>
                        <a:pt x="16052" y="200900"/>
                        <a:pt x="202301" y="14650"/>
                        <a:pt x="433648" y="14650"/>
                      </a:cubicBezTo>
                      <a:lnTo>
                        <a:pt x="8782642" y="14650"/>
                      </a:lnTo>
                      <a:cubicBezTo>
                        <a:pt x="9014244" y="14650"/>
                        <a:pt x="9200365" y="200900"/>
                        <a:pt x="9200365" y="432246"/>
                      </a:cubicBezTo>
                      <a:lnTo>
                        <a:pt x="9200365" y="6040622"/>
                      </a:lnTo>
                      <a:cubicBezTo>
                        <a:pt x="9200365" y="6271969"/>
                        <a:pt x="9014244" y="6458218"/>
                        <a:pt x="8782642" y="6458218"/>
                      </a:cubicBezTo>
                      <a:lnTo>
                        <a:pt x="433648" y="6458218"/>
                      </a:lnTo>
                      <a:cubicBezTo>
                        <a:pt x="202556" y="6458218"/>
                        <a:pt x="16306" y="6271969"/>
                        <a:pt x="16306" y="6040622"/>
                      </a:cubicBezTo>
                      <a:lnTo>
                        <a:pt x="16052" y="6040622"/>
                      </a:lnTo>
                      <a:close/>
                    </a:path>
                  </a:pathLst>
                </a:custGeom>
                <a:solidFill>
                  <a:srgbClr val="989A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3" name="Google Shape;823;p41"/>
                <p:cNvSpPr/>
                <p:nvPr/>
              </p:nvSpPr>
              <p:spPr>
                <a:xfrm>
                  <a:off x="1232853" y="266969"/>
                  <a:ext cx="9184950" cy="644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84950" h="6442039" extrusionOk="0">
                      <a:moveTo>
                        <a:pt x="0" y="6024571"/>
                      </a:moveTo>
                      <a:cubicBezTo>
                        <a:pt x="0" y="6255917"/>
                        <a:pt x="186249" y="6442040"/>
                        <a:pt x="417596" y="6442040"/>
                      </a:cubicBezTo>
                      <a:lnTo>
                        <a:pt x="8767227" y="6442040"/>
                      </a:lnTo>
                      <a:cubicBezTo>
                        <a:pt x="8998829" y="6442040"/>
                        <a:pt x="9184951" y="6255917"/>
                        <a:pt x="9184951" y="6024571"/>
                      </a:cubicBezTo>
                      <a:lnTo>
                        <a:pt x="9184951" y="417469"/>
                      </a:lnTo>
                      <a:cubicBezTo>
                        <a:pt x="9184951" y="186122"/>
                        <a:pt x="8998829" y="0"/>
                        <a:pt x="8767227" y="0"/>
                      </a:cubicBezTo>
                      <a:lnTo>
                        <a:pt x="417596" y="0"/>
                      </a:lnTo>
                      <a:cubicBezTo>
                        <a:pt x="186504" y="0"/>
                        <a:pt x="255" y="186122"/>
                        <a:pt x="255" y="417469"/>
                      </a:cubicBezTo>
                      <a:lnTo>
                        <a:pt x="255" y="6024571"/>
                      </a:lnTo>
                      <a:lnTo>
                        <a:pt x="0" y="6024571"/>
                      </a:lnTo>
                      <a:lnTo>
                        <a:pt x="0" y="6024571"/>
                      </a:lnTo>
                      <a:close/>
                      <a:moveTo>
                        <a:pt x="28791" y="6016672"/>
                      </a:moveTo>
                      <a:lnTo>
                        <a:pt x="28791" y="425495"/>
                      </a:lnTo>
                      <a:cubicBezTo>
                        <a:pt x="28791" y="205358"/>
                        <a:pt x="205995" y="28154"/>
                        <a:pt x="426132" y="28154"/>
                      </a:cubicBezTo>
                      <a:lnTo>
                        <a:pt x="8743659" y="28154"/>
                      </a:lnTo>
                      <a:cubicBezTo>
                        <a:pt x="8964051" y="28154"/>
                        <a:pt x="9141127" y="205358"/>
                        <a:pt x="9141127" y="425495"/>
                      </a:cubicBezTo>
                      <a:lnTo>
                        <a:pt x="9141127" y="6016672"/>
                      </a:lnTo>
                      <a:cubicBezTo>
                        <a:pt x="9141127" y="6236808"/>
                        <a:pt x="8964051" y="6414013"/>
                        <a:pt x="8743659" y="6414013"/>
                      </a:cubicBezTo>
                      <a:lnTo>
                        <a:pt x="426132" y="6414013"/>
                      </a:lnTo>
                      <a:cubicBezTo>
                        <a:pt x="205741" y="6414013"/>
                        <a:pt x="28409" y="6236808"/>
                        <a:pt x="28409" y="6016672"/>
                      </a:cubicBezTo>
                      <a:lnTo>
                        <a:pt x="28791" y="6016672"/>
                      </a:lnTo>
                      <a:close/>
                    </a:path>
                  </a:pathLst>
                </a:custGeom>
                <a:solidFill>
                  <a:srgbClr val="EAEAE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4" name="Google Shape;824;p41"/>
                <p:cNvSpPr/>
                <p:nvPr/>
              </p:nvSpPr>
              <p:spPr>
                <a:xfrm>
                  <a:off x="1261898" y="294486"/>
                  <a:ext cx="8971056" cy="638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1056" h="6387005" extrusionOk="0">
                      <a:moveTo>
                        <a:pt x="255" y="5989665"/>
                      </a:moveTo>
                      <a:cubicBezTo>
                        <a:pt x="255" y="6209801"/>
                        <a:pt x="177459" y="6387006"/>
                        <a:pt x="397595" y="6387006"/>
                      </a:cubicBezTo>
                      <a:lnTo>
                        <a:pt x="8714232" y="6387006"/>
                      </a:lnTo>
                      <a:cubicBezTo>
                        <a:pt x="8811433" y="6387006"/>
                        <a:pt x="8900990" y="6351972"/>
                        <a:pt x="8970292" y="6293881"/>
                      </a:cubicBezTo>
                      <a:cubicBezTo>
                        <a:pt x="8902392" y="6348023"/>
                        <a:pt x="8815637" y="6380381"/>
                        <a:pt x="8721875" y="6380381"/>
                      </a:cubicBezTo>
                      <a:lnTo>
                        <a:pt x="401035" y="6380254"/>
                      </a:lnTo>
                      <a:cubicBezTo>
                        <a:pt x="180899" y="6380254"/>
                        <a:pt x="3567" y="6203431"/>
                        <a:pt x="3567" y="5983677"/>
                      </a:cubicBezTo>
                      <a:lnTo>
                        <a:pt x="3567" y="403073"/>
                      </a:lnTo>
                      <a:cubicBezTo>
                        <a:pt x="3567" y="183319"/>
                        <a:pt x="180899" y="6497"/>
                        <a:pt x="401162" y="6497"/>
                      </a:cubicBezTo>
                      <a:lnTo>
                        <a:pt x="8722002" y="6497"/>
                      </a:lnTo>
                      <a:cubicBezTo>
                        <a:pt x="8816401" y="6497"/>
                        <a:pt x="8902519" y="38982"/>
                        <a:pt x="8971057" y="93507"/>
                      </a:cubicBezTo>
                      <a:cubicBezTo>
                        <a:pt x="8901755" y="35161"/>
                        <a:pt x="8812197" y="0"/>
                        <a:pt x="8714232" y="0"/>
                      </a:cubicBezTo>
                      <a:lnTo>
                        <a:pt x="397595" y="0"/>
                      </a:lnTo>
                      <a:cubicBezTo>
                        <a:pt x="177205" y="0"/>
                        <a:pt x="0" y="177205"/>
                        <a:pt x="0" y="397341"/>
                      </a:cubicBezTo>
                      <a:lnTo>
                        <a:pt x="0" y="5989665"/>
                      </a:lnTo>
                      <a:lnTo>
                        <a:pt x="255" y="5989665"/>
                      </a:lnTo>
                      <a:lnTo>
                        <a:pt x="255" y="5989665"/>
                      </a:lnTo>
                      <a:close/>
                    </a:path>
                  </a:pathLst>
                </a:custGeom>
                <a:solidFill>
                  <a:srgbClr val="000000">
                    <a:alpha val="235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5" name="Google Shape;825;p41"/>
                <p:cNvSpPr/>
                <p:nvPr/>
              </p:nvSpPr>
              <p:spPr>
                <a:xfrm>
                  <a:off x="1266484" y="294484"/>
                  <a:ext cx="9114629" cy="6380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4629" h="6380892" extrusionOk="0">
                      <a:moveTo>
                        <a:pt x="0" y="5984316"/>
                      </a:moveTo>
                      <a:cubicBezTo>
                        <a:pt x="0" y="6204070"/>
                        <a:pt x="177332" y="6380892"/>
                        <a:pt x="397468" y="6380892"/>
                      </a:cubicBezTo>
                      <a:lnTo>
                        <a:pt x="8717289" y="6380892"/>
                      </a:lnTo>
                      <a:cubicBezTo>
                        <a:pt x="8937679" y="6380892"/>
                        <a:pt x="9114629" y="6204070"/>
                        <a:pt x="9114629" y="5984316"/>
                      </a:cubicBezTo>
                      <a:lnTo>
                        <a:pt x="9114629" y="396578"/>
                      </a:lnTo>
                      <a:cubicBezTo>
                        <a:pt x="9114629" y="176824"/>
                        <a:pt x="8937679" y="2"/>
                        <a:pt x="8717289" y="2"/>
                      </a:cubicBezTo>
                      <a:lnTo>
                        <a:pt x="397468" y="2"/>
                      </a:lnTo>
                      <a:cubicBezTo>
                        <a:pt x="177459" y="-635"/>
                        <a:pt x="127" y="163575"/>
                        <a:pt x="127" y="383202"/>
                      </a:cubicBezTo>
                      <a:lnTo>
                        <a:pt x="127" y="5983679"/>
                      </a:lnTo>
                      <a:lnTo>
                        <a:pt x="0" y="5984316"/>
                      </a:lnTo>
                      <a:lnTo>
                        <a:pt x="0" y="5984316"/>
                      </a:lnTo>
                      <a:close/>
                      <a:moveTo>
                        <a:pt x="8663" y="5979475"/>
                      </a:moveTo>
                      <a:lnTo>
                        <a:pt x="8663" y="389826"/>
                      </a:lnTo>
                      <a:cubicBezTo>
                        <a:pt x="8663" y="170582"/>
                        <a:pt x="185740" y="6626"/>
                        <a:pt x="405494" y="6626"/>
                      </a:cubicBezTo>
                      <a:lnTo>
                        <a:pt x="8712066" y="6626"/>
                      </a:lnTo>
                      <a:cubicBezTo>
                        <a:pt x="8931692" y="6626"/>
                        <a:pt x="9108770" y="183066"/>
                        <a:pt x="9108770" y="402311"/>
                      </a:cubicBezTo>
                      <a:lnTo>
                        <a:pt x="9108770" y="5979348"/>
                      </a:lnTo>
                      <a:cubicBezTo>
                        <a:pt x="9108770" y="6198592"/>
                        <a:pt x="8931820" y="6375032"/>
                        <a:pt x="8712066" y="6375032"/>
                      </a:cubicBezTo>
                      <a:lnTo>
                        <a:pt x="405494" y="6375032"/>
                      </a:lnTo>
                      <a:cubicBezTo>
                        <a:pt x="185995" y="6375032"/>
                        <a:pt x="8918" y="6198465"/>
                        <a:pt x="8918" y="5979348"/>
                      </a:cubicBezTo>
                      <a:lnTo>
                        <a:pt x="8663" y="5979475"/>
                      </a:lnTo>
                      <a:close/>
                    </a:path>
                  </a:pathLst>
                </a:custGeom>
                <a:solidFill>
                  <a:srgbClr val="A6A7A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6" name="Google Shape;826;p41"/>
                <p:cNvSpPr/>
                <p:nvPr/>
              </p:nvSpPr>
              <p:spPr>
                <a:xfrm>
                  <a:off x="1217565" y="6135737"/>
                  <a:ext cx="434157" cy="588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4157" h="588685" extrusionOk="0">
                      <a:moveTo>
                        <a:pt x="127" y="169561"/>
                      </a:moveTo>
                      <a:cubicBezTo>
                        <a:pt x="127" y="401799"/>
                        <a:pt x="187269" y="588686"/>
                        <a:pt x="419889" y="588686"/>
                      </a:cubicBezTo>
                      <a:lnTo>
                        <a:pt x="434157" y="574163"/>
                      </a:lnTo>
                      <a:cubicBezTo>
                        <a:pt x="202556" y="574163"/>
                        <a:pt x="16052" y="388041"/>
                        <a:pt x="16052" y="156949"/>
                      </a:cubicBezTo>
                      <a:lnTo>
                        <a:pt x="16052" y="0"/>
                      </a:lnTo>
                      <a:lnTo>
                        <a:pt x="0" y="0"/>
                      </a:lnTo>
                      <a:lnTo>
                        <a:pt x="127" y="169561"/>
                      </a:lnTo>
                      <a:lnTo>
                        <a:pt x="127" y="169561"/>
                      </a:lnTo>
                      <a:lnTo>
                        <a:pt x="127" y="169561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7" name="Google Shape;827;p41"/>
                <p:cNvSpPr/>
                <p:nvPr/>
              </p:nvSpPr>
              <p:spPr>
                <a:xfrm>
                  <a:off x="1217565" y="251681"/>
                  <a:ext cx="843855" cy="3364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855" h="3364719" extrusionOk="0">
                      <a:moveTo>
                        <a:pt x="16052" y="432374"/>
                      </a:moveTo>
                      <a:cubicBezTo>
                        <a:pt x="16052" y="201027"/>
                        <a:pt x="202301" y="14778"/>
                        <a:pt x="433648" y="14778"/>
                      </a:cubicBezTo>
                      <a:lnTo>
                        <a:pt x="843855" y="14778"/>
                      </a:lnTo>
                      <a:lnTo>
                        <a:pt x="843855" y="0"/>
                      </a:lnTo>
                      <a:lnTo>
                        <a:pt x="419380" y="0"/>
                      </a:lnTo>
                      <a:cubicBezTo>
                        <a:pt x="187014" y="0"/>
                        <a:pt x="0" y="187269"/>
                        <a:pt x="0" y="419762"/>
                      </a:cubicBezTo>
                      <a:lnTo>
                        <a:pt x="0" y="3364720"/>
                      </a:lnTo>
                      <a:lnTo>
                        <a:pt x="16052" y="3364720"/>
                      </a:lnTo>
                      <a:lnTo>
                        <a:pt x="16052" y="432374"/>
                      </a:lnTo>
                      <a:lnTo>
                        <a:pt x="16052" y="432374"/>
                      </a:lnTo>
                      <a:lnTo>
                        <a:pt x="16052" y="432374"/>
                      </a:lnTo>
                      <a:close/>
                    </a:path>
                  </a:pathLst>
                </a:custGeom>
                <a:solidFill>
                  <a:srgbClr val="5D5E6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8" name="Google Shape;828;p41"/>
                <p:cNvSpPr/>
                <p:nvPr/>
              </p:nvSpPr>
              <p:spPr>
                <a:xfrm>
                  <a:off x="9999061" y="251681"/>
                  <a:ext cx="438743" cy="4326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743" h="432628" extrusionOk="0">
                      <a:moveTo>
                        <a:pt x="0" y="14650"/>
                      </a:moveTo>
                      <a:cubicBezTo>
                        <a:pt x="231601" y="14650"/>
                        <a:pt x="417723" y="201027"/>
                        <a:pt x="417723" y="432629"/>
                      </a:cubicBezTo>
                      <a:lnTo>
                        <a:pt x="438744" y="419889"/>
                      </a:lnTo>
                      <a:cubicBezTo>
                        <a:pt x="438744" y="187269"/>
                        <a:pt x="251857" y="0"/>
                        <a:pt x="19618" y="0"/>
                      </a:cubicBezTo>
                      <a:lnTo>
                        <a:pt x="0" y="14650"/>
                      </a:lnTo>
                      <a:lnTo>
                        <a:pt x="0" y="14650"/>
                      </a:lnTo>
                      <a:lnTo>
                        <a:pt x="0" y="14650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9" name="Google Shape;829;p41"/>
                <p:cNvSpPr/>
                <p:nvPr/>
              </p:nvSpPr>
              <p:spPr>
                <a:xfrm>
                  <a:off x="10000589" y="6291667"/>
                  <a:ext cx="438743" cy="4326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743" h="432628" extrusionOk="0">
                      <a:moveTo>
                        <a:pt x="18854" y="432629"/>
                      </a:moveTo>
                      <a:cubicBezTo>
                        <a:pt x="251221" y="432629"/>
                        <a:pt x="438744" y="245360"/>
                        <a:pt x="438744" y="12612"/>
                      </a:cubicBezTo>
                      <a:lnTo>
                        <a:pt x="417087" y="0"/>
                      </a:lnTo>
                      <a:cubicBezTo>
                        <a:pt x="417087" y="231601"/>
                        <a:pt x="230965" y="418106"/>
                        <a:pt x="0" y="418106"/>
                      </a:cubicBezTo>
                      <a:lnTo>
                        <a:pt x="18854" y="432629"/>
                      </a:lnTo>
                      <a:lnTo>
                        <a:pt x="18854" y="432629"/>
                      </a:lnTo>
                      <a:lnTo>
                        <a:pt x="18854" y="432629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0" name="Google Shape;830;p41"/>
                <p:cNvSpPr/>
                <p:nvPr/>
              </p:nvSpPr>
              <p:spPr>
                <a:xfrm>
                  <a:off x="1194635" y="927377"/>
                  <a:ext cx="19873" cy="337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73" h="337847" extrusionOk="0">
                      <a:moveTo>
                        <a:pt x="0" y="328930"/>
                      </a:moveTo>
                      <a:lnTo>
                        <a:pt x="0" y="8918"/>
                      </a:lnTo>
                      <a:cubicBezTo>
                        <a:pt x="0" y="3949"/>
                        <a:pt x="4331" y="0"/>
                        <a:pt x="9555" y="0"/>
                      </a:cubicBezTo>
                      <a:lnTo>
                        <a:pt x="19873" y="0"/>
                      </a:lnTo>
                      <a:lnTo>
                        <a:pt x="19873" y="337848"/>
                      </a:lnTo>
                      <a:lnTo>
                        <a:pt x="9555" y="337848"/>
                      </a:lnTo>
                      <a:cubicBezTo>
                        <a:pt x="4331" y="337848"/>
                        <a:pt x="0" y="333899"/>
                        <a:pt x="0" y="328930"/>
                      </a:cubicBezTo>
                      <a:lnTo>
                        <a:pt x="0" y="328930"/>
                      </a:lnTo>
                      <a:close/>
                    </a:path>
                  </a:pathLst>
                </a:custGeom>
                <a:solidFill>
                  <a:srgbClr val="14141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1" name="Google Shape;831;p41"/>
                <p:cNvSpPr/>
                <p:nvPr/>
              </p:nvSpPr>
              <p:spPr>
                <a:xfrm>
                  <a:off x="1200749" y="925848"/>
                  <a:ext cx="13758" cy="339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8" h="339376" extrusionOk="0">
                      <a:moveTo>
                        <a:pt x="13759" y="339376"/>
                      </a:moveTo>
                      <a:lnTo>
                        <a:pt x="3057" y="339376"/>
                      </a:lnTo>
                      <a:cubicBezTo>
                        <a:pt x="1911" y="339376"/>
                        <a:pt x="1019" y="338994"/>
                        <a:pt x="0" y="338740"/>
                      </a:cubicBezTo>
                      <a:cubicBezTo>
                        <a:pt x="3949" y="337593"/>
                        <a:pt x="6879" y="334408"/>
                        <a:pt x="6879" y="330332"/>
                      </a:cubicBezTo>
                      <a:lnTo>
                        <a:pt x="6879" y="8918"/>
                      </a:lnTo>
                      <a:cubicBezTo>
                        <a:pt x="6879" y="4968"/>
                        <a:pt x="3949" y="1529"/>
                        <a:pt x="0" y="382"/>
                      </a:cubicBezTo>
                      <a:cubicBezTo>
                        <a:pt x="1019" y="127"/>
                        <a:pt x="1911" y="0"/>
                        <a:pt x="3057" y="0"/>
                      </a:cubicBezTo>
                      <a:lnTo>
                        <a:pt x="13759" y="0"/>
                      </a:lnTo>
                      <a:lnTo>
                        <a:pt x="13759" y="339376"/>
                      </a:lnTo>
                      <a:lnTo>
                        <a:pt x="13759" y="339376"/>
                      </a:lnTo>
                      <a:lnTo>
                        <a:pt x="13759" y="339376"/>
                      </a:ln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832" name="Google Shape;832;p41"/>
            <p:cNvSpPr/>
            <p:nvPr/>
          </p:nvSpPr>
          <p:spPr>
            <a:xfrm>
              <a:off x="2893720" y="349978"/>
              <a:ext cx="5332800" cy="4001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41"/>
            <p:cNvSpPr/>
            <p:nvPr/>
          </p:nvSpPr>
          <p:spPr>
            <a:xfrm rot="5829469">
              <a:off x="2617236" y="2327108"/>
              <a:ext cx="65007" cy="65007"/>
            </a:xfrm>
            <a:prstGeom prst="ellipse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4" name="Google Shape;834;p41"/>
          <p:cNvSpPr txBox="1">
            <a:spLocks noGrp="1"/>
          </p:cNvSpPr>
          <p:nvPr>
            <p:ph type="title"/>
          </p:nvPr>
        </p:nvSpPr>
        <p:spPr>
          <a:xfrm>
            <a:off x="1053547" y="1617625"/>
            <a:ext cx="5404477" cy="18113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Mono" panose="00000009000000000000" pitchFamily="49" charset="0"/>
                <a:ea typeface="Roboto Mono" panose="00000009000000000000" pitchFamily="49" charset="0"/>
              </a:rPr>
              <a:t>PHÁT</a:t>
            </a:r>
            <a:r>
              <a:rPr lang="en" dirty="0"/>
              <a:t> TRIỂN THÀNH</a:t>
            </a:r>
            <a:br>
              <a:rPr lang="en" dirty="0"/>
            </a:br>
            <a:r>
              <a:rPr lang="en" sz="6000" dirty="0">
                <a:solidFill>
                  <a:schemeClr val="accent1"/>
                </a:solidFill>
              </a:rPr>
              <a:t>APP MOBILE </a:t>
            </a:r>
            <a:endParaRPr sz="6000" dirty="0">
              <a:solidFill>
                <a:schemeClr val="accent1"/>
              </a:solidFill>
            </a:endParaRPr>
          </a:p>
        </p:txBody>
      </p:sp>
      <p:sp>
        <p:nvSpPr>
          <p:cNvPr id="835" name="Google Shape;835;p41"/>
          <p:cNvSpPr txBox="1">
            <a:spLocks noGrp="1"/>
          </p:cNvSpPr>
          <p:nvPr>
            <p:ph type="body" idx="1"/>
          </p:nvPr>
        </p:nvSpPr>
        <p:spPr>
          <a:xfrm>
            <a:off x="876525" y="35913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xã</a:t>
            </a:r>
            <a:r>
              <a:rPr lang="en-US" dirty="0"/>
              <a:t> </a:t>
            </a:r>
            <a:r>
              <a:rPr lang="en-US" dirty="0" err="1"/>
              <a:t>hội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đọc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endParaRPr dirty="0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8012594E-B86E-5E5F-E80F-C04366481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819" y="950457"/>
            <a:ext cx="3565781" cy="483416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/>
      <p:bldP spid="83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109536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2"/>
                </a:solidFill>
              </a:rPr>
              <a:t>FOOTER </a:t>
            </a:r>
            <a:r>
              <a:rPr lang="en" dirty="0"/>
              <a:t>CÓ GÌ </a:t>
            </a:r>
            <a:r>
              <a:rPr lang="en" sz="6000" dirty="0"/>
              <a:t>?</a:t>
            </a:r>
            <a:r>
              <a:rPr lang="en" dirty="0"/>
              <a:t> 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13" name="Hình ảnh 12">
            <a:extLst>
              <a:ext uri="{FF2B5EF4-FFF2-40B4-BE49-F238E27FC236}">
                <a16:creationId xmlns:a16="http://schemas.microsoft.com/office/drawing/2014/main" id="{805533AC-83A3-6583-BBC2-C95B047D9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63" y="1795665"/>
            <a:ext cx="10896473" cy="2104305"/>
          </a:xfrm>
          <a:prstGeom prst="rect">
            <a:avLst/>
          </a:prstGeom>
        </p:spPr>
      </p:pic>
      <p:sp>
        <p:nvSpPr>
          <p:cNvPr id="14" name="Google Shape;440;p29">
            <a:extLst>
              <a:ext uri="{FF2B5EF4-FFF2-40B4-BE49-F238E27FC236}">
                <a16:creationId xmlns:a16="http://schemas.microsoft.com/office/drawing/2014/main" id="{B2FD8ED9-7E51-1CD0-F2D0-933EB9644744}"/>
              </a:ext>
            </a:extLst>
          </p:cNvPr>
          <p:cNvSpPr txBox="1">
            <a:spLocks/>
          </p:cNvSpPr>
          <p:nvPr/>
        </p:nvSpPr>
        <p:spPr>
          <a:xfrm>
            <a:off x="902650" y="4071419"/>
            <a:ext cx="10092183" cy="139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dirty="0">
                <a:latin typeface="Roboto Mono" panose="00000009000000000000" pitchFamily="49" charset="0"/>
                <a:ea typeface="Roboto Mono" panose="00000009000000000000" pitchFamily="49" charset="0"/>
              </a:rPr>
              <a:t>Bao </a:t>
            </a:r>
            <a:r>
              <a:rPr lang="en-US" sz="18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gồm</a:t>
            </a:r>
            <a:r>
              <a:rPr lang="en-US" sz="1800" dirty="0">
                <a:latin typeface="Roboto Mono" panose="00000009000000000000" pitchFamily="49" charset="0"/>
                <a:ea typeface="Roboto Mono" panose="00000009000000000000" pitchFamily="49" charset="0"/>
              </a:rPr>
              <a:t> logo, icons </a:t>
            </a:r>
            <a:r>
              <a:rPr lang="en-US" sz="18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cùng</a:t>
            </a:r>
            <a:r>
              <a:rPr lang="en-US" sz="1800" dirty="0">
                <a:latin typeface="Roboto Mono" panose="00000009000000000000" pitchFamily="49" charset="0"/>
                <a:ea typeface="Roboto Mono" panose="00000009000000000000" pitchFamily="49" charset="0"/>
              </a:rPr>
              <a:t>  </a:t>
            </a:r>
            <a:r>
              <a:rPr lang="en-US" sz="18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với</a:t>
            </a:r>
            <a:r>
              <a:rPr lang="en-US" sz="1800" dirty="0">
                <a:latin typeface="Roboto Mono" panose="00000009000000000000" pitchFamily="49" charset="0"/>
                <a:ea typeface="Roboto Mono" panose="00000009000000000000" pitchFamily="49" charset="0"/>
              </a:rPr>
              <a:t> </a:t>
            </a:r>
            <a:r>
              <a:rPr lang="en-US" sz="18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thông</a:t>
            </a:r>
            <a:r>
              <a:rPr lang="en-US" sz="1800" dirty="0">
                <a:latin typeface="Roboto Mono" panose="00000009000000000000" pitchFamily="49" charset="0"/>
                <a:ea typeface="Roboto Mono" panose="00000009000000000000" pitchFamily="49" charset="0"/>
              </a:rPr>
              <a:t> tin </a:t>
            </a:r>
            <a:r>
              <a:rPr lang="en-US" sz="18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liên</a:t>
            </a:r>
            <a:r>
              <a:rPr lang="en-US" sz="1800" dirty="0">
                <a:latin typeface="Roboto Mono" panose="00000009000000000000" pitchFamily="49" charset="0"/>
                <a:ea typeface="Roboto Mono" panose="00000009000000000000" pitchFamily="49" charset="0"/>
              </a:rPr>
              <a:t> </a:t>
            </a:r>
            <a:r>
              <a:rPr lang="en-US" sz="18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lạc</a:t>
            </a:r>
            <a:r>
              <a:rPr lang="en-US" sz="1800" dirty="0">
                <a:latin typeface="Roboto Mono" panose="00000009000000000000" pitchFamily="49" charset="0"/>
                <a:ea typeface="Roboto Mono" panose="00000009000000000000" pitchFamily="49" charset="0"/>
              </a:rPr>
              <a:t> </a:t>
            </a:r>
            <a:r>
              <a:rPr lang="en-US" sz="18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và</a:t>
            </a:r>
            <a:r>
              <a:rPr lang="en-US" sz="1800" dirty="0">
                <a:latin typeface="Roboto Mono" panose="00000009000000000000" pitchFamily="49" charset="0"/>
                <a:ea typeface="Roboto Mono" panose="00000009000000000000" pitchFamily="49" charset="0"/>
              </a:rPr>
              <a:t> </a:t>
            </a:r>
            <a:r>
              <a:rPr lang="en-US" sz="18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phần</a:t>
            </a:r>
            <a:r>
              <a:rPr lang="en-US" sz="1800" dirty="0">
                <a:latin typeface="Roboto Mono" panose="00000009000000000000" pitchFamily="49" charset="0"/>
                <a:ea typeface="Roboto Mono" panose="00000009000000000000" pitchFamily="49" charset="0"/>
              </a:rPr>
              <a:t> </a:t>
            </a:r>
            <a:r>
              <a:rPr lang="en-US" sz="18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đăng</a:t>
            </a:r>
            <a:r>
              <a:rPr lang="en-US" sz="1800" dirty="0">
                <a:latin typeface="Roboto Mono" panose="00000009000000000000" pitchFamily="49" charset="0"/>
                <a:ea typeface="Roboto Mono" panose="00000009000000000000" pitchFamily="49" charset="0"/>
              </a:rPr>
              <a:t> </a:t>
            </a:r>
            <a:r>
              <a:rPr lang="en-US" sz="18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ký</a:t>
            </a:r>
            <a:r>
              <a:rPr lang="en-US" sz="1800" dirty="0">
                <a:latin typeface="Roboto Mono" panose="00000009000000000000" pitchFamily="49" charset="0"/>
                <a:ea typeface="Roboto Mono" panose="00000009000000000000" pitchFamily="49" charset="0"/>
              </a:rPr>
              <a:t> </a:t>
            </a:r>
            <a:r>
              <a:rPr lang="en-US" sz="18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để</a:t>
            </a:r>
            <a:r>
              <a:rPr lang="en-US" sz="1800" dirty="0">
                <a:latin typeface="Roboto Mono" panose="00000009000000000000" pitchFamily="49" charset="0"/>
                <a:ea typeface="Roboto Mono" panose="00000009000000000000" pitchFamily="49" charset="0"/>
              </a:rPr>
              <a:t> </a:t>
            </a:r>
            <a:r>
              <a:rPr lang="en-US" sz="18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nhận</a:t>
            </a:r>
            <a:r>
              <a:rPr lang="en-US" sz="1800" dirty="0">
                <a:latin typeface="Roboto Mono" panose="00000009000000000000" pitchFamily="49" charset="0"/>
                <a:ea typeface="Roboto Mono" panose="00000009000000000000" pitchFamily="49" charset="0"/>
              </a:rPr>
              <a:t> </a:t>
            </a:r>
            <a:r>
              <a:rPr lang="en-US" sz="18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bài</a:t>
            </a:r>
            <a:r>
              <a:rPr lang="en-US" sz="1800" dirty="0">
                <a:latin typeface="Roboto Mono" panose="00000009000000000000" pitchFamily="49" charset="0"/>
                <a:ea typeface="Roboto Mono" panose="00000009000000000000" pitchFamily="49" charset="0"/>
              </a:rPr>
              <a:t> </a:t>
            </a:r>
            <a:r>
              <a:rPr lang="en-US" sz="18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viết</a:t>
            </a:r>
            <a:r>
              <a:rPr lang="en-US" sz="1800" dirty="0">
                <a:latin typeface="Roboto Mono" panose="00000009000000000000" pitchFamily="49" charset="0"/>
                <a:ea typeface="Roboto Mono" panose="00000009000000000000" pitchFamily="49" charset="0"/>
              </a:rPr>
              <a:t> </a:t>
            </a:r>
            <a:r>
              <a:rPr lang="en-US" sz="18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mới</a:t>
            </a:r>
            <a:r>
              <a:rPr lang="en-US" sz="1800" dirty="0">
                <a:latin typeface="Roboto Mono" panose="00000009000000000000" pitchFamily="49" charset="0"/>
                <a:ea typeface="Roboto Mono" panose="00000009000000000000" pitchFamily="49" charset="0"/>
              </a:rPr>
              <a:t>.</a:t>
            </a:r>
            <a:endParaRPr lang="en-US" sz="1800" dirty="0">
              <a:solidFill>
                <a:schemeClr val="accent2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" grpId="0"/>
      <p:bldP spid="14" grpId="0"/>
    </p:bldLst>
  </p:timing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FFFFFF"/>
      </a:dk1>
      <a:lt1>
        <a:srgbClr val="16242F"/>
      </a:lt1>
      <a:dk2>
        <a:srgbClr val="FFFFFF"/>
      </a:dk2>
      <a:lt2>
        <a:srgbClr val="1F3240"/>
      </a:lt2>
      <a:accent1>
        <a:srgbClr val="EB8FD8"/>
      </a:accent1>
      <a:accent2>
        <a:srgbClr val="BA94E9"/>
      </a:accent2>
      <a:accent3>
        <a:srgbClr val="B9D4B4"/>
      </a:accent3>
      <a:accent4>
        <a:srgbClr val="F46659"/>
      </a:accent4>
      <a:accent5>
        <a:srgbClr val="FFBC3E"/>
      </a:accent5>
      <a:accent6>
        <a:srgbClr val="1CC549"/>
      </a:accent6>
      <a:hlink>
        <a:srgbClr val="EB8FD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319</TotalTime>
  <Words>409</Words>
  <Application>Microsoft Office PowerPoint</Application>
  <PresentationFormat>Màn hình rộng</PresentationFormat>
  <Paragraphs>49</Paragraphs>
  <Slides>11</Slides>
  <Notes>11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8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11</vt:i4>
      </vt:variant>
    </vt:vector>
  </HeadingPairs>
  <TitlesOfParts>
    <vt:vector size="20" baseType="lpstr">
      <vt:lpstr>Calibri</vt:lpstr>
      <vt:lpstr>Arial</vt:lpstr>
      <vt:lpstr>Aldrich</vt:lpstr>
      <vt:lpstr>Abril Fatface</vt:lpstr>
      <vt:lpstr>Roboto</vt:lpstr>
      <vt:lpstr>Roboto Mono</vt:lpstr>
      <vt:lpstr>SF Pro Display</vt:lpstr>
      <vt:lpstr>Roboto Mono SemiBold</vt:lpstr>
      <vt:lpstr>SlidesMania</vt:lpstr>
      <vt:lpstr>HELLO! </vt:lpstr>
      <vt:lpstr>GIỚI THIỆU  WEBSITE  TẾT NGUYÊN ĐÁN.</vt:lpstr>
      <vt:lpstr>GIAO DIỆN</vt:lpstr>
      <vt:lpstr>NAVBAR</vt:lpstr>
      <vt:lpstr>CONTENT </vt:lpstr>
      <vt:lpstr>NỘI DUNG TẾT CÓ GÌ?</vt:lpstr>
      <vt:lpstr>CÁC NỘI DUNG KHÁC LIÊN QUAN TỚI TẾT </vt:lpstr>
      <vt:lpstr>PHÁT TRIỂN THÀNH APP MOBILE </vt:lpstr>
      <vt:lpstr>FOOTER CÓ GÌ ? </vt:lpstr>
      <vt:lpstr>TRONG TƯƠNG LAI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GIỚI THIỆU  WEBSITE   TẾT NGUYÊN ĐÁN.</dc:title>
  <dc:creator>DatTech</dc:creator>
  <cp:lastModifiedBy>Tấn Đạt Hồ</cp:lastModifiedBy>
  <cp:revision>13</cp:revision>
  <dcterms:modified xsi:type="dcterms:W3CDTF">2023-01-03T14:18:57Z</dcterms:modified>
</cp:coreProperties>
</file>